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78" r:id="rId5"/>
    <p:sldMasterId id="2147483679" r:id="rId6"/>
  </p:sldMasterIdLst>
  <p:notesMasterIdLst>
    <p:notesMasterId r:id="rId16"/>
  </p:notesMasterIdLst>
  <p:handoutMasterIdLst>
    <p:handoutMasterId r:id="rId17"/>
  </p:handoutMasterIdLst>
  <p:sldIdLst>
    <p:sldId id="262" r:id="rId7"/>
    <p:sldId id="271" r:id="rId8"/>
    <p:sldId id="267" r:id="rId9"/>
    <p:sldId id="272" r:id="rId10"/>
    <p:sldId id="273" r:id="rId11"/>
    <p:sldId id="274" r:id="rId12"/>
    <p:sldId id="268" r:id="rId13"/>
    <p:sldId id="278" r:id="rId14"/>
    <p:sldId id="275"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D1FF"/>
    <a:srgbClr val="D88B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1704" y="10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e Witt" userId="6963d11c-eb0d-418e-8d3d-d1a8f37f1daf" providerId="ADAL" clId="{752EE18E-BF76-46CB-9198-7ED5E9840A93}"/>
    <pc:docChg chg="undo custSel delSld modSld">
      <pc:chgData name="Mike Witt" userId="6963d11c-eb0d-418e-8d3d-d1a8f37f1daf" providerId="ADAL" clId="{752EE18E-BF76-46CB-9198-7ED5E9840A93}" dt="2020-11-06T16:24:36.488" v="570" actId="6549"/>
      <pc:docMkLst>
        <pc:docMk/>
      </pc:docMkLst>
      <pc:sldChg chg="modSp mod">
        <pc:chgData name="Mike Witt" userId="6963d11c-eb0d-418e-8d3d-d1a8f37f1daf" providerId="ADAL" clId="{752EE18E-BF76-46CB-9198-7ED5E9840A93}" dt="2020-11-06T15:47:48.839" v="31" actId="20577"/>
        <pc:sldMkLst>
          <pc:docMk/>
          <pc:sldMk cId="3791826057" sldId="262"/>
        </pc:sldMkLst>
        <pc:spChg chg="mod">
          <ac:chgData name="Mike Witt" userId="6963d11c-eb0d-418e-8d3d-d1a8f37f1daf" providerId="ADAL" clId="{752EE18E-BF76-46CB-9198-7ED5E9840A93}" dt="2020-11-06T15:47:41.672" v="26" actId="14100"/>
          <ac:spMkLst>
            <pc:docMk/>
            <pc:sldMk cId="3791826057" sldId="262"/>
            <ac:spMk id="2" creationId="{92511F1F-942F-0249-957A-309DBE940969}"/>
          </ac:spMkLst>
        </pc:spChg>
        <pc:spChg chg="mod">
          <ac:chgData name="Mike Witt" userId="6963d11c-eb0d-418e-8d3d-d1a8f37f1daf" providerId="ADAL" clId="{752EE18E-BF76-46CB-9198-7ED5E9840A93}" dt="2020-11-06T15:47:48.839" v="31" actId="20577"/>
          <ac:spMkLst>
            <pc:docMk/>
            <pc:sldMk cId="3791826057" sldId="262"/>
            <ac:spMk id="3" creationId="{CB39EC1B-B38C-EE43-AF01-7FB420F0C310}"/>
          </ac:spMkLst>
        </pc:spChg>
      </pc:sldChg>
      <pc:sldChg chg="modSp mod">
        <pc:chgData name="Mike Witt" userId="6963d11c-eb0d-418e-8d3d-d1a8f37f1daf" providerId="ADAL" clId="{752EE18E-BF76-46CB-9198-7ED5E9840A93}" dt="2020-11-06T15:51:16.091" v="325" actId="20577"/>
        <pc:sldMkLst>
          <pc:docMk/>
          <pc:sldMk cId="3036908978" sldId="267"/>
        </pc:sldMkLst>
        <pc:spChg chg="mod">
          <ac:chgData name="Mike Witt" userId="6963d11c-eb0d-418e-8d3d-d1a8f37f1daf" providerId="ADAL" clId="{752EE18E-BF76-46CB-9198-7ED5E9840A93}" dt="2020-11-06T15:51:16.091" v="325" actId="20577"/>
          <ac:spMkLst>
            <pc:docMk/>
            <pc:sldMk cId="3036908978" sldId="267"/>
            <ac:spMk id="2" creationId="{9A0188CA-8B61-9640-969D-8CCFE89FC891}"/>
          </ac:spMkLst>
        </pc:spChg>
        <pc:spChg chg="mod">
          <ac:chgData name="Mike Witt" userId="6963d11c-eb0d-418e-8d3d-d1a8f37f1daf" providerId="ADAL" clId="{752EE18E-BF76-46CB-9198-7ED5E9840A93}" dt="2020-11-06T15:50:39.734" v="300" actId="6549"/>
          <ac:spMkLst>
            <pc:docMk/>
            <pc:sldMk cId="3036908978" sldId="267"/>
            <ac:spMk id="6" creationId="{DDC9F87C-93C3-499C-8BEF-E32D061AE15C}"/>
          </ac:spMkLst>
        </pc:spChg>
      </pc:sldChg>
      <pc:sldChg chg="modSp mod">
        <pc:chgData name="Mike Witt" userId="6963d11c-eb0d-418e-8d3d-d1a8f37f1daf" providerId="ADAL" clId="{752EE18E-BF76-46CB-9198-7ED5E9840A93}" dt="2020-11-06T15:55:18.737" v="554" actId="20577"/>
        <pc:sldMkLst>
          <pc:docMk/>
          <pc:sldMk cId="4259040938" sldId="268"/>
        </pc:sldMkLst>
        <pc:spChg chg="mod">
          <ac:chgData name="Mike Witt" userId="6963d11c-eb0d-418e-8d3d-d1a8f37f1daf" providerId="ADAL" clId="{752EE18E-BF76-46CB-9198-7ED5E9840A93}" dt="2020-11-06T15:55:18.737" v="554" actId="20577"/>
          <ac:spMkLst>
            <pc:docMk/>
            <pc:sldMk cId="4259040938" sldId="268"/>
            <ac:spMk id="5" creationId="{0C96E3D3-8CD2-4106-83FF-E79E1D55A4D3}"/>
          </ac:spMkLst>
        </pc:spChg>
      </pc:sldChg>
      <pc:sldChg chg="modSp mod">
        <pc:chgData name="Mike Witt" userId="6963d11c-eb0d-418e-8d3d-d1a8f37f1daf" providerId="ADAL" clId="{752EE18E-BF76-46CB-9198-7ED5E9840A93}" dt="2020-11-06T15:50:10.087" v="292" actId="20577"/>
        <pc:sldMkLst>
          <pc:docMk/>
          <pc:sldMk cId="2171449001" sldId="271"/>
        </pc:sldMkLst>
        <pc:spChg chg="mod">
          <ac:chgData name="Mike Witt" userId="6963d11c-eb0d-418e-8d3d-d1a8f37f1daf" providerId="ADAL" clId="{752EE18E-BF76-46CB-9198-7ED5E9840A93}" dt="2020-11-06T15:47:58.626" v="32" actId="6549"/>
          <ac:spMkLst>
            <pc:docMk/>
            <pc:sldMk cId="2171449001" sldId="271"/>
            <ac:spMk id="2" creationId="{73E171C6-4768-CC4C-A4F6-878F6033C2D9}"/>
          </ac:spMkLst>
        </pc:spChg>
        <pc:spChg chg="mod">
          <ac:chgData name="Mike Witt" userId="6963d11c-eb0d-418e-8d3d-d1a8f37f1daf" providerId="ADAL" clId="{752EE18E-BF76-46CB-9198-7ED5E9840A93}" dt="2020-11-06T15:50:10.087" v="292" actId="20577"/>
          <ac:spMkLst>
            <pc:docMk/>
            <pc:sldMk cId="2171449001" sldId="271"/>
            <ac:spMk id="5" creationId="{5181843C-4100-4A60-8B90-79CCD24456DE}"/>
          </ac:spMkLst>
        </pc:spChg>
      </pc:sldChg>
      <pc:sldChg chg="modSp mod">
        <pc:chgData name="Mike Witt" userId="6963d11c-eb0d-418e-8d3d-d1a8f37f1daf" providerId="ADAL" clId="{752EE18E-BF76-46CB-9198-7ED5E9840A93}" dt="2020-11-06T15:56:33.667" v="561" actId="20577"/>
        <pc:sldMkLst>
          <pc:docMk/>
          <pc:sldMk cId="1565087380" sldId="272"/>
        </pc:sldMkLst>
        <pc:spChg chg="mod">
          <ac:chgData name="Mike Witt" userId="6963d11c-eb0d-418e-8d3d-d1a8f37f1daf" providerId="ADAL" clId="{752EE18E-BF76-46CB-9198-7ED5E9840A93}" dt="2020-11-06T15:51:21.717" v="327" actId="20577"/>
          <ac:spMkLst>
            <pc:docMk/>
            <pc:sldMk cId="1565087380" sldId="272"/>
            <ac:spMk id="10" creationId="{4796E195-A5FF-4482-9EA1-609A5C7EF88B}"/>
          </ac:spMkLst>
        </pc:spChg>
        <pc:spChg chg="mod">
          <ac:chgData name="Mike Witt" userId="6963d11c-eb0d-418e-8d3d-d1a8f37f1daf" providerId="ADAL" clId="{752EE18E-BF76-46CB-9198-7ED5E9840A93}" dt="2020-11-06T15:56:33.667" v="561" actId="20577"/>
          <ac:spMkLst>
            <pc:docMk/>
            <pc:sldMk cId="1565087380" sldId="272"/>
            <ac:spMk id="11" creationId="{90147FA4-5D2A-4FA8-A413-C7E7268BAFA5}"/>
          </ac:spMkLst>
        </pc:spChg>
      </pc:sldChg>
      <pc:sldChg chg="modSp mod">
        <pc:chgData name="Mike Witt" userId="6963d11c-eb0d-418e-8d3d-d1a8f37f1daf" providerId="ADAL" clId="{752EE18E-BF76-46CB-9198-7ED5E9840A93}" dt="2020-11-06T15:53:30.492" v="532" actId="20577"/>
        <pc:sldMkLst>
          <pc:docMk/>
          <pc:sldMk cId="1786146215" sldId="273"/>
        </pc:sldMkLst>
        <pc:spChg chg="mod">
          <ac:chgData name="Mike Witt" userId="6963d11c-eb0d-418e-8d3d-d1a8f37f1daf" providerId="ADAL" clId="{752EE18E-BF76-46CB-9198-7ED5E9840A93}" dt="2020-11-06T15:53:30.492" v="532" actId="20577"/>
          <ac:spMkLst>
            <pc:docMk/>
            <pc:sldMk cId="1786146215" sldId="273"/>
            <ac:spMk id="5" creationId="{9CE1D8FA-F97E-4E60-8F4C-095E8EFD7794}"/>
          </ac:spMkLst>
        </pc:spChg>
        <pc:spChg chg="mod">
          <ac:chgData name="Mike Witt" userId="6963d11c-eb0d-418e-8d3d-d1a8f37f1daf" providerId="ADAL" clId="{752EE18E-BF76-46CB-9198-7ED5E9840A93}" dt="2020-11-06T15:52:48.063" v="458" actId="20577"/>
          <ac:spMkLst>
            <pc:docMk/>
            <pc:sldMk cId="1786146215" sldId="273"/>
            <ac:spMk id="7" creationId="{984DD38B-13C9-4F2E-A9CF-A446A07EC3AD}"/>
          </ac:spMkLst>
        </pc:spChg>
        <pc:spChg chg="mod">
          <ac:chgData name="Mike Witt" userId="6963d11c-eb0d-418e-8d3d-d1a8f37f1daf" providerId="ADAL" clId="{752EE18E-BF76-46CB-9198-7ED5E9840A93}" dt="2020-11-06T15:51:27.144" v="329" actId="20577"/>
          <ac:spMkLst>
            <pc:docMk/>
            <pc:sldMk cId="1786146215" sldId="273"/>
            <ac:spMk id="10" creationId="{3F7DE8E5-B3AE-46D3-8E20-18EF6D106337}"/>
          </ac:spMkLst>
        </pc:spChg>
      </pc:sldChg>
      <pc:sldChg chg="modSp mod">
        <pc:chgData name="Mike Witt" userId="6963d11c-eb0d-418e-8d3d-d1a8f37f1daf" providerId="ADAL" clId="{752EE18E-BF76-46CB-9198-7ED5E9840A93}" dt="2020-11-06T15:54:32.825" v="536" actId="20577"/>
        <pc:sldMkLst>
          <pc:docMk/>
          <pc:sldMk cId="1892937446" sldId="274"/>
        </pc:sldMkLst>
        <pc:spChg chg="mod">
          <ac:chgData name="Mike Witt" userId="6963d11c-eb0d-418e-8d3d-d1a8f37f1daf" providerId="ADAL" clId="{752EE18E-BF76-46CB-9198-7ED5E9840A93}" dt="2020-11-06T15:54:32.825" v="536" actId="20577"/>
          <ac:spMkLst>
            <pc:docMk/>
            <pc:sldMk cId="1892937446" sldId="274"/>
            <ac:spMk id="11" creationId="{26EC6267-17F7-4BE7-AFB9-FCBCAD97366E}"/>
          </ac:spMkLst>
        </pc:spChg>
      </pc:sldChg>
      <pc:sldChg chg="modSp mod">
        <pc:chgData name="Mike Witt" userId="6963d11c-eb0d-418e-8d3d-d1a8f37f1daf" providerId="ADAL" clId="{752EE18E-BF76-46CB-9198-7ED5E9840A93}" dt="2020-11-06T16:24:36.488" v="570" actId="6549"/>
        <pc:sldMkLst>
          <pc:docMk/>
          <pc:sldMk cId="1287995120" sldId="275"/>
        </pc:sldMkLst>
        <pc:spChg chg="mod">
          <ac:chgData name="Mike Witt" userId="6963d11c-eb0d-418e-8d3d-d1a8f37f1daf" providerId="ADAL" clId="{752EE18E-BF76-46CB-9198-7ED5E9840A93}" dt="2020-11-06T16:24:36.488" v="570" actId="6549"/>
          <ac:spMkLst>
            <pc:docMk/>
            <pc:sldMk cId="1287995120" sldId="275"/>
            <ac:spMk id="5" creationId="{0C96E3D3-8CD2-4106-83FF-E79E1D55A4D3}"/>
          </ac:spMkLst>
        </pc:spChg>
      </pc:sldChg>
      <pc:sldChg chg="modSp del mod">
        <pc:chgData name="Mike Witt" userId="6963d11c-eb0d-418e-8d3d-d1a8f37f1daf" providerId="ADAL" clId="{752EE18E-BF76-46CB-9198-7ED5E9840A93}" dt="2020-11-06T15:55:59.553" v="560" actId="47"/>
        <pc:sldMkLst>
          <pc:docMk/>
          <pc:sldMk cId="3566140232" sldId="277"/>
        </pc:sldMkLst>
        <pc:spChg chg="mod">
          <ac:chgData name="Mike Witt" userId="6963d11c-eb0d-418e-8d3d-d1a8f37f1daf" providerId="ADAL" clId="{752EE18E-BF76-46CB-9198-7ED5E9840A93}" dt="2020-11-06T15:55:47.802" v="558" actId="20577"/>
          <ac:spMkLst>
            <pc:docMk/>
            <pc:sldMk cId="3566140232" sldId="277"/>
            <ac:spMk id="10" creationId="{6E0044FE-1BD9-4885-87F6-E2EDB56E5C66}"/>
          </ac:spMkLst>
        </pc:spChg>
        <pc:spChg chg="mod">
          <ac:chgData name="Mike Witt" userId="6963d11c-eb0d-418e-8d3d-d1a8f37f1daf" providerId="ADAL" clId="{752EE18E-BF76-46CB-9198-7ED5E9840A93}" dt="2020-11-06T15:55:56.771" v="559" actId="6549"/>
          <ac:spMkLst>
            <pc:docMk/>
            <pc:sldMk cId="3566140232" sldId="277"/>
            <ac:spMk id="16" creationId="{D4D041E3-CCF2-4173-A90F-839BC5BD9260}"/>
          </ac:spMkLst>
        </pc:spChg>
      </pc:sldChg>
    </pc:docChg>
  </pc:docChgLst>
  <pc:docChgLst>
    <pc:chgData name="Mike Witt" userId="6963d11c-eb0d-418e-8d3d-d1a8f37f1daf" providerId="ADAL" clId="{7BD541AB-30A7-42C4-8A77-810EE54D6CAC}"/>
    <pc:docChg chg="undo custSel addSld delSld modSld sldOrd">
      <pc:chgData name="Mike Witt" userId="6963d11c-eb0d-418e-8d3d-d1a8f37f1daf" providerId="ADAL" clId="{7BD541AB-30A7-42C4-8A77-810EE54D6CAC}" dt="2020-09-22T18:08:13.549" v="1700" actId="20577"/>
      <pc:docMkLst>
        <pc:docMk/>
      </pc:docMkLst>
      <pc:sldChg chg="del">
        <pc:chgData name="Mike Witt" userId="6963d11c-eb0d-418e-8d3d-d1a8f37f1daf" providerId="ADAL" clId="{7BD541AB-30A7-42C4-8A77-810EE54D6CAC}" dt="2020-09-22T17:54:36.887" v="894" actId="47"/>
        <pc:sldMkLst>
          <pc:docMk/>
          <pc:sldMk cId="3082099308" sldId="263"/>
        </pc:sldMkLst>
      </pc:sldChg>
      <pc:sldChg chg="modSp mod">
        <pc:chgData name="Mike Witt" userId="6963d11c-eb0d-418e-8d3d-d1a8f37f1daf" providerId="ADAL" clId="{7BD541AB-30A7-42C4-8A77-810EE54D6CAC}" dt="2020-09-22T18:00:35.320" v="1182" actId="255"/>
        <pc:sldMkLst>
          <pc:docMk/>
          <pc:sldMk cId="3036908978" sldId="267"/>
        </pc:sldMkLst>
        <pc:spChg chg="mod">
          <ac:chgData name="Mike Witt" userId="6963d11c-eb0d-418e-8d3d-d1a8f37f1daf" providerId="ADAL" clId="{7BD541AB-30A7-42C4-8A77-810EE54D6CAC}" dt="2020-09-22T18:00:35.320" v="1182" actId="255"/>
          <ac:spMkLst>
            <pc:docMk/>
            <pc:sldMk cId="3036908978" sldId="267"/>
            <ac:spMk id="6" creationId="{DDC9F87C-93C3-499C-8BEF-E32D061AE15C}"/>
          </ac:spMkLst>
        </pc:spChg>
      </pc:sldChg>
      <pc:sldChg chg="modSp mod">
        <pc:chgData name="Mike Witt" userId="6963d11c-eb0d-418e-8d3d-d1a8f37f1daf" providerId="ADAL" clId="{7BD541AB-30A7-42C4-8A77-810EE54D6CAC}" dt="2020-09-22T18:08:13.549" v="1700" actId="20577"/>
        <pc:sldMkLst>
          <pc:docMk/>
          <pc:sldMk cId="1723278247" sldId="269"/>
        </pc:sldMkLst>
        <pc:spChg chg="mod">
          <ac:chgData name="Mike Witt" userId="6963d11c-eb0d-418e-8d3d-d1a8f37f1daf" providerId="ADAL" clId="{7BD541AB-30A7-42C4-8A77-810EE54D6CAC}" dt="2020-09-22T18:08:13.549" v="1700" actId="20577"/>
          <ac:spMkLst>
            <pc:docMk/>
            <pc:sldMk cId="1723278247" sldId="269"/>
            <ac:spMk id="11" creationId="{26EC6267-17F7-4BE7-AFB9-FCBCAD97366E}"/>
          </ac:spMkLst>
        </pc:spChg>
      </pc:sldChg>
      <pc:sldChg chg="modSp mod">
        <pc:chgData name="Mike Witt" userId="6963d11c-eb0d-418e-8d3d-d1a8f37f1daf" providerId="ADAL" clId="{7BD541AB-30A7-42C4-8A77-810EE54D6CAC}" dt="2020-09-22T17:54:33.575" v="893" actId="20577"/>
        <pc:sldMkLst>
          <pc:docMk/>
          <pc:sldMk cId="2171449001" sldId="271"/>
        </pc:sldMkLst>
        <pc:spChg chg="mod">
          <ac:chgData name="Mike Witt" userId="6963d11c-eb0d-418e-8d3d-d1a8f37f1daf" providerId="ADAL" clId="{7BD541AB-30A7-42C4-8A77-810EE54D6CAC}" dt="2020-09-22T17:54:33.575" v="893" actId="20577"/>
          <ac:spMkLst>
            <pc:docMk/>
            <pc:sldMk cId="2171449001" sldId="271"/>
            <ac:spMk id="5" creationId="{5181843C-4100-4A60-8B90-79CCD24456DE}"/>
          </ac:spMkLst>
        </pc:spChg>
      </pc:sldChg>
      <pc:sldChg chg="modSp mod">
        <pc:chgData name="Mike Witt" userId="6963d11c-eb0d-418e-8d3d-d1a8f37f1daf" providerId="ADAL" clId="{7BD541AB-30A7-42C4-8A77-810EE54D6CAC}" dt="2020-09-22T18:01:21.362" v="1185" actId="1076"/>
        <pc:sldMkLst>
          <pc:docMk/>
          <pc:sldMk cId="1565087380" sldId="272"/>
        </pc:sldMkLst>
        <pc:spChg chg="mod">
          <ac:chgData name="Mike Witt" userId="6963d11c-eb0d-418e-8d3d-d1a8f37f1daf" providerId="ADAL" clId="{7BD541AB-30A7-42C4-8A77-810EE54D6CAC}" dt="2020-09-22T18:01:18.072" v="1184" actId="255"/>
          <ac:spMkLst>
            <pc:docMk/>
            <pc:sldMk cId="1565087380" sldId="272"/>
            <ac:spMk id="11" creationId="{90147FA4-5D2A-4FA8-A413-C7E7268BAFA5}"/>
          </ac:spMkLst>
        </pc:spChg>
        <pc:spChg chg="mod">
          <ac:chgData name="Mike Witt" userId="6963d11c-eb0d-418e-8d3d-d1a8f37f1daf" providerId="ADAL" clId="{7BD541AB-30A7-42C4-8A77-810EE54D6CAC}" dt="2020-09-22T18:01:21.362" v="1185" actId="1076"/>
          <ac:spMkLst>
            <pc:docMk/>
            <pc:sldMk cId="1565087380" sldId="272"/>
            <ac:spMk id="12" creationId="{10A49617-A904-4CB0-B01C-E06796E9C0C3}"/>
          </ac:spMkLst>
        </pc:spChg>
      </pc:sldChg>
      <pc:sldChg chg="modSp mod">
        <pc:chgData name="Mike Witt" userId="6963d11c-eb0d-418e-8d3d-d1a8f37f1daf" providerId="ADAL" clId="{7BD541AB-30A7-42C4-8A77-810EE54D6CAC}" dt="2020-09-22T18:06:55.202" v="1583" actId="948"/>
        <pc:sldMkLst>
          <pc:docMk/>
          <pc:sldMk cId="1786146215" sldId="273"/>
        </pc:sldMkLst>
        <pc:spChg chg="mod">
          <ac:chgData name="Mike Witt" userId="6963d11c-eb0d-418e-8d3d-d1a8f37f1daf" providerId="ADAL" clId="{7BD541AB-30A7-42C4-8A77-810EE54D6CAC}" dt="2020-09-22T18:06:36.871" v="1581" actId="948"/>
          <ac:spMkLst>
            <pc:docMk/>
            <pc:sldMk cId="1786146215" sldId="273"/>
            <ac:spMk id="5" creationId="{9CE1D8FA-F97E-4E60-8F4C-095E8EFD7794}"/>
          </ac:spMkLst>
        </pc:spChg>
        <pc:spChg chg="mod">
          <ac:chgData name="Mike Witt" userId="6963d11c-eb0d-418e-8d3d-d1a8f37f1daf" providerId="ADAL" clId="{7BD541AB-30A7-42C4-8A77-810EE54D6CAC}" dt="2020-09-22T18:04:13.331" v="1453" actId="948"/>
          <ac:spMkLst>
            <pc:docMk/>
            <pc:sldMk cId="1786146215" sldId="273"/>
            <ac:spMk id="6" creationId="{C735807E-A372-43D6-B417-A00830DDDB3D}"/>
          </ac:spMkLst>
        </pc:spChg>
        <pc:spChg chg="mod">
          <ac:chgData name="Mike Witt" userId="6963d11c-eb0d-418e-8d3d-d1a8f37f1daf" providerId="ADAL" clId="{7BD541AB-30A7-42C4-8A77-810EE54D6CAC}" dt="2020-09-22T18:06:55.202" v="1583" actId="948"/>
          <ac:spMkLst>
            <pc:docMk/>
            <pc:sldMk cId="1786146215" sldId="273"/>
            <ac:spMk id="7" creationId="{984DD38B-13C9-4F2E-A9CF-A446A07EC3AD}"/>
          </ac:spMkLst>
        </pc:spChg>
      </pc:sldChg>
      <pc:sldChg chg="modSp mod">
        <pc:chgData name="Mike Witt" userId="6963d11c-eb0d-418e-8d3d-d1a8f37f1daf" providerId="ADAL" clId="{7BD541AB-30A7-42C4-8A77-810EE54D6CAC}" dt="2020-09-22T18:00:23.950" v="1178" actId="1076"/>
        <pc:sldMkLst>
          <pc:docMk/>
          <pc:sldMk cId="1892937446" sldId="274"/>
        </pc:sldMkLst>
        <pc:spChg chg="mod">
          <ac:chgData name="Mike Witt" userId="6963d11c-eb0d-418e-8d3d-d1a8f37f1daf" providerId="ADAL" clId="{7BD541AB-30A7-42C4-8A77-810EE54D6CAC}" dt="2020-09-22T18:00:23.950" v="1178" actId="1076"/>
          <ac:spMkLst>
            <pc:docMk/>
            <pc:sldMk cId="1892937446" sldId="274"/>
            <ac:spMk id="11" creationId="{26EC6267-17F7-4BE7-AFB9-FCBCAD97366E}"/>
          </ac:spMkLst>
        </pc:spChg>
      </pc:sldChg>
      <pc:sldChg chg="addSp delSp modSp add mod ord">
        <pc:chgData name="Mike Witt" userId="6963d11c-eb0d-418e-8d3d-d1a8f37f1daf" providerId="ADAL" clId="{7BD541AB-30A7-42C4-8A77-810EE54D6CAC}" dt="2020-09-22T17:59:13.128" v="1166" actId="1076"/>
        <pc:sldMkLst>
          <pc:docMk/>
          <pc:sldMk cId="3566140232" sldId="277"/>
        </pc:sldMkLst>
        <pc:spChg chg="del mod">
          <ac:chgData name="Mike Witt" userId="6963d11c-eb0d-418e-8d3d-d1a8f37f1daf" providerId="ADAL" clId="{7BD541AB-30A7-42C4-8A77-810EE54D6CAC}" dt="2020-09-22T17:30:42.372" v="15" actId="478"/>
          <ac:spMkLst>
            <pc:docMk/>
            <pc:sldMk cId="3566140232" sldId="277"/>
            <ac:spMk id="2" creationId="{73E171C6-4768-CC4C-A4F6-878F6033C2D9}"/>
          </ac:spMkLst>
        </pc:spChg>
        <pc:spChg chg="add del mod">
          <ac:chgData name="Mike Witt" userId="6963d11c-eb0d-418e-8d3d-d1a8f37f1daf" providerId="ADAL" clId="{7BD541AB-30A7-42C4-8A77-810EE54D6CAC}" dt="2020-09-22T17:30:35.104" v="13" actId="478"/>
          <ac:spMkLst>
            <pc:docMk/>
            <pc:sldMk cId="3566140232" sldId="277"/>
            <ac:spMk id="4" creationId="{7536C320-9CC5-4370-9A2C-B36AF03BC1A3}"/>
          </ac:spMkLst>
        </pc:spChg>
        <pc:spChg chg="del">
          <ac:chgData name="Mike Witt" userId="6963d11c-eb0d-418e-8d3d-d1a8f37f1daf" providerId="ADAL" clId="{7BD541AB-30A7-42C4-8A77-810EE54D6CAC}" dt="2020-09-22T17:30:32.713" v="12" actId="478"/>
          <ac:spMkLst>
            <pc:docMk/>
            <pc:sldMk cId="3566140232" sldId="277"/>
            <ac:spMk id="5" creationId="{5181843C-4100-4A60-8B90-79CCD24456DE}"/>
          </ac:spMkLst>
        </pc:spChg>
        <pc:spChg chg="add mod">
          <ac:chgData name="Mike Witt" userId="6963d11c-eb0d-418e-8d3d-d1a8f37f1daf" providerId="ADAL" clId="{7BD541AB-30A7-42C4-8A77-810EE54D6CAC}" dt="2020-09-22T17:58:25.695" v="1161" actId="1076"/>
          <ac:spMkLst>
            <pc:docMk/>
            <pc:sldMk cId="3566140232" sldId="277"/>
            <ac:spMk id="7" creationId="{A7DC25E4-E8DF-429D-921B-87D90F866467}"/>
          </ac:spMkLst>
        </pc:spChg>
        <pc:spChg chg="add mod">
          <ac:chgData name="Mike Witt" userId="6963d11c-eb0d-418e-8d3d-d1a8f37f1daf" providerId="ADAL" clId="{7BD541AB-30A7-42C4-8A77-810EE54D6CAC}" dt="2020-09-22T17:43:02.852" v="406" actId="1076"/>
          <ac:spMkLst>
            <pc:docMk/>
            <pc:sldMk cId="3566140232" sldId="277"/>
            <ac:spMk id="10" creationId="{6E0044FE-1BD9-4885-87F6-E2EDB56E5C66}"/>
          </ac:spMkLst>
        </pc:spChg>
        <pc:spChg chg="add del mod">
          <ac:chgData name="Mike Witt" userId="6963d11c-eb0d-418e-8d3d-d1a8f37f1daf" providerId="ADAL" clId="{7BD541AB-30A7-42C4-8A77-810EE54D6CAC}" dt="2020-09-22T17:35:13.202" v="60" actId="478"/>
          <ac:spMkLst>
            <pc:docMk/>
            <pc:sldMk cId="3566140232" sldId="277"/>
            <ac:spMk id="12" creationId="{825798AD-CE73-4AA5-B5DB-F37A86E991AE}"/>
          </ac:spMkLst>
        </pc:spChg>
        <pc:spChg chg="add del">
          <ac:chgData name="Mike Witt" userId="6963d11c-eb0d-418e-8d3d-d1a8f37f1daf" providerId="ADAL" clId="{7BD541AB-30A7-42C4-8A77-810EE54D6CAC}" dt="2020-09-22T17:33:43.956" v="44" actId="22"/>
          <ac:spMkLst>
            <pc:docMk/>
            <pc:sldMk cId="3566140232" sldId="277"/>
            <ac:spMk id="14" creationId="{EFDC6D65-36EF-4482-A4B0-0EF155A5C4E4}"/>
          </ac:spMkLst>
        </pc:spChg>
        <pc:spChg chg="add del mod">
          <ac:chgData name="Mike Witt" userId="6963d11c-eb0d-418e-8d3d-d1a8f37f1daf" providerId="ADAL" clId="{7BD541AB-30A7-42C4-8A77-810EE54D6CAC}" dt="2020-09-22T17:35:15.008" v="61" actId="478"/>
          <ac:spMkLst>
            <pc:docMk/>
            <pc:sldMk cId="3566140232" sldId="277"/>
            <ac:spMk id="15" creationId="{6EB4A429-538E-4F2F-B95C-D5EA36BC7B0F}"/>
          </ac:spMkLst>
        </pc:spChg>
        <pc:spChg chg="add mod">
          <ac:chgData name="Mike Witt" userId="6963d11c-eb0d-418e-8d3d-d1a8f37f1daf" providerId="ADAL" clId="{7BD541AB-30A7-42C4-8A77-810EE54D6CAC}" dt="2020-09-22T17:59:05.416" v="1165" actId="255"/>
          <ac:spMkLst>
            <pc:docMk/>
            <pc:sldMk cId="3566140232" sldId="277"/>
            <ac:spMk id="16" creationId="{D4D041E3-CCF2-4173-A90F-839BC5BD9260}"/>
          </ac:spMkLst>
        </pc:spChg>
        <pc:graphicFrameChg chg="add del mod modGraphic">
          <ac:chgData name="Mike Witt" userId="6963d11c-eb0d-418e-8d3d-d1a8f37f1daf" providerId="ADAL" clId="{7BD541AB-30A7-42C4-8A77-810EE54D6CAC}" dt="2020-09-22T17:36:57.408" v="80" actId="478"/>
          <ac:graphicFrameMkLst>
            <pc:docMk/>
            <pc:sldMk cId="3566140232" sldId="277"/>
            <ac:graphicFrameMk id="17" creationId="{018C4563-B8EB-48F3-B4A3-7FE37BA12D28}"/>
          </ac:graphicFrameMkLst>
        </pc:graphicFrameChg>
        <pc:graphicFrameChg chg="add mod modGraphic">
          <ac:chgData name="Mike Witt" userId="6963d11c-eb0d-418e-8d3d-d1a8f37f1daf" providerId="ADAL" clId="{7BD541AB-30A7-42C4-8A77-810EE54D6CAC}" dt="2020-09-22T17:53:52.301" v="878" actId="14734"/>
          <ac:graphicFrameMkLst>
            <pc:docMk/>
            <pc:sldMk cId="3566140232" sldId="277"/>
            <ac:graphicFrameMk id="18" creationId="{8D5E4D64-9C8B-49CE-A129-2B16C72C56D2}"/>
          </ac:graphicFrameMkLst>
        </pc:graphicFrameChg>
        <pc:graphicFrameChg chg="add mod modGraphic">
          <ac:chgData name="Mike Witt" userId="6963d11c-eb0d-418e-8d3d-d1a8f37f1daf" providerId="ADAL" clId="{7BD541AB-30A7-42C4-8A77-810EE54D6CAC}" dt="2020-09-22T17:59:13.128" v="1166" actId="1076"/>
          <ac:graphicFrameMkLst>
            <pc:docMk/>
            <pc:sldMk cId="3566140232" sldId="277"/>
            <ac:graphicFrameMk id="19" creationId="{29BBC06A-1056-42DA-A98F-EBAAAC4AC0F3}"/>
          </ac:graphicFrameMkLst>
        </pc:graphicFrameChg>
        <pc:picChg chg="add del mod">
          <ac:chgData name="Mike Witt" userId="6963d11c-eb0d-418e-8d3d-d1a8f37f1daf" providerId="ADAL" clId="{7BD541AB-30A7-42C4-8A77-810EE54D6CAC}" dt="2020-09-22T17:32:00.132" v="26" actId="478"/>
          <ac:picMkLst>
            <pc:docMk/>
            <pc:sldMk cId="3566140232" sldId="277"/>
            <ac:picMk id="8" creationId="{C07B0162-93FD-477A-BB8D-83A443AD99C3}"/>
          </ac:picMkLst>
        </pc:picChg>
        <pc:picChg chg="add del mod ord">
          <ac:chgData name="Mike Witt" userId="6963d11c-eb0d-418e-8d3d-d1a8f37f1daf" providerId="ADAL" clId="{7BD541AB-30A7-42C4-8A77-810EE54D6CAC}" dt="2020-09-22T17:57:12.822" v="1152" actId="478"/>
          <ac:picMkLst>
            <pc:docMk/>
            <pc:sldMk cId="3566140232" sldId="277"/>
            <ac:picMk id="21" creationId="{8C0FB977-5795-45A8-BEE3-CA84A5C1469F}"/>
          </ac:picMkLst>
        </pc:picChg>
        <pc:picChg chg="add mod">
          <ac:chgData name="Mike Witt" userId="6963d11c-eb0d-418e-8d3d-d1a8f37f1daf" providerId="ADAL" clId="{7BD541AB-30A7-42C4-8A77-810EE54D6CAC}" dt="2020-09-22T17:57:56.471" v="1159" actId="14100"/>
          <ac:picMkLst>
            <pc:docMk/>
            <pc:sldMk cId="3566140232" sldId="277"/>
            <ac:picMk id="22" creationId="{DBF91884-B994-4723-8D67-FC822D7F85FE}"/>
          </ac:picMkLst>
        </pc:picChg>
      </pc:sldChg>
      <pc:sldChg chg="addSp delSp modSp new del mod">
        <pc:chgData name="Mike Witt" userId="6963d11c-eb0d-418e-8d3d-d1a8f37f1daf" providerId="ADAL" clId="{7BD541AB-30A7-42C4-8A77-810EE54D6CAC}" dt="2020-09-22T17:57:16.163" v="1153" actId="47"/>
        <pc:sldMkLst>
          <pc:docMk/>
          <pc:sldMk cId="2722276086" sldId="278"/>
        </pc:sldMkLst>
        <pc:spChg chg="del">
          <ac:chgData name="Mike Witt" userId="6963d11c-eb0d-418e-8d3d-d1a8f37f1daf" providerId="ADAL" clId="{7BD541AB-30A7-42C4-8A77-810EE54D6CAC}" dt="2020-09-22T17:55:10.175" v="896" actId="478"/>
          <ac:spMkLst>
            <pc:docMk/>
            <pc:sldMk cId="2722276086" sldId="278"/>
            <ac:spMk id="3" creationId="{4A044EC8-D5D6-4D11-8FDD-33DBE8A2C6EA}"/>
          </ac:spMkLst>
        </pc:spChg>
        <pc:picChg chg="add del mod modCrop">
          <ac:chgData name="Mike Witt" userId="6963d11c-eb0d-418e-8d3d-d1a8f37f1daf" providerId="ADAL" clId="{7BD541AB-30A7-42C4-8A77-810EE54D6CAC}" dt="2020-09-22T17:55:35.225" v="903" actId="21"/>
          <ac:picMkLst>
            <pc:docMk/>
            <pc:sldMk cId="2722276086" sldId="278"/>
            <ac:picMk id="4" creationId="{96095C09-8508-498E-934E-2CA20C0ED4B8}"/>
          </ac:picMkLst>
        </pc:picChg>
      </pc:sldChg>
      <pc:sldChg chg="new del">
        <pc:chgData name="Mike Witt" userId="6963d11c-eb0d-418e-8d3d-d1a8f37f1daf" providerId="ADAL" clId="{7BD541AB-30A7-42C4-8A77-810EE54D6CAC}" dt="2020-09-22T17:59:30.031" v="1167" actId="47"/>
        <pc:sldMkLst>
          <pc:docMk/>
          <pc:sldMk cId="4006078573" sldId="278"/>
        </pc:sldMkLst>
      </pc:sldChg>
    </pc:docChg>
  </pc:docChgLst>
  <pc:docChgLst>
    <pc:chgData name="Mike Witt" userId="6963d11c-eb0d-418e-8d3d-d1a8f37f1daf" providerId="ADAL" clId="{CA9C49F8-A3A3-4D4B-BFD9-CC7B29772419}"/>
    <pc:docChg chg="undo custSel modSld">
      <pc:chgData name="Mike Witt" userId="6963d11c-eb0d-418e-8d3d-d1a8f37f1daf" providerId="ADAL" clId="{CA9C49F8-A3A3-4D4B-BFD9-CC7B29772419}" dt="2020-09-22T16:20:24.465" v="2205" actId="478"/>
      <pc:docMkLst>
        <pc:docMk/>
      </pc:docMkLst>
      <pc:sldChg chg="delSp mod">
        <pc:chgData name="Mike Witt" userId="6963d11c-eb0d-418e-8d3d-d1a8f37f1daf" providerId="ADAL" clId="{CA9C49F8-A3A3-4D4B-BFD9-CC7B29772419}" dt="2020-09-22T16:20:24.465" v="2205" actId="478"/>
        <pc:sldMkLst>
          <pc:docMk/>
          <pc:sldMk cId="3082099308" sldId="263"/>
        </pc:sldMkLst>
        <pc:spChg chg="del">
          <ac:chgData name="Mike Witt" userId="6963d11c-eb0d-418e-8d3d-d1a8f37f1daf" providerId="ADAL" clId="{CA9C49F8-A3A3-4D4B-BFD9-CC7B29772419}" dt="2020-09-22T16:20:24.465" v="2205" actId="478"/>
          <ac:spMkLst>
            <pc:docMk/>
            <pc:sldMk cId="3082099308" sldId="263"/>
            <ac:spMk id="2" creationId="{A015E11E-A2AF-0D49-9A39-68C733315903}"/>
          </ac:spMkLst>
        </pc:spChg>
      </pc:sldChg>
      <pc:sldChg chg="modSp mod">
        <pc:chgData name="Mike Witt" userId="6963d11c-eb0d-418e-8d3d-d1a8f37f1daf" providerId="ADAL" clId="{CA9C49F8-A3A3-4D4B-BFD9-CC7B29772419}" dt="2020-09-22T16:20:14.936" v="2204" actId="6549"/>
        <pc:sldMkLst>
          <pc:docMk/>
          <pc:sldMk cId="4259040938" sldId="268"/>
        </pc:sldMkLst>
        <pc:spChg chg="mod">
          <ac:chgData name="Mike Witt" userId="6963d11c-eb0d-418e-8d3d-d1a8f37f1daf" providerId="ADAL" clId="{CA9C49F8-A3A3-4D4B-BFD9-CC7B29772419}" dt="2020-09-22T16:20:14.936" v="2204" actId="6549"/>
          <ac:spMkLst>
            <pc:docMk/>
            <pc:sldMk cId="4259040938" sldId="268"/>
            <ac:spMk id="5" creationId="{0C96E3D3-8CD2-4106-83FF-E79E1D55A4D3}"/>
          </ac:spMkLst>
        </pc:spChg>
      </pc:sldChg>
      <pc:sldChg chg="modSp mod">
        <pc:chgData name="Mike Witt" userId="6963d11c-eb0d-418e-8d3d-d1a8f37f1daf" providerId="ADAL" clId="{CA9C49F8-A3A3-4D4B-BFD9-CC7B29772419}" dt="2020-09-22T16:17:34.811" v="1785" actId="20577"/>
        <pc:sldMkLst>
          <pc:docMk/>
          <pc:sldMk cId="1723278247" sldId="269"/>
        </pc:sldMkLst>
        <pc:spChg chg="mod">
          <ac:chgData name="Mike Witt" userId="6963d11c-eb0d-418e-8d3d-d1a8f37f1daf" providerId="ADAL" clId="{CA9C49F8-A3A3-4D4B-BFD9-CC7B29772419}" dt="2020-09-22T16:17:34.811" v="1785" actId="20577"/>
          <ac:spMkLst>
            <pc:docMk/>
            <pc:sldMk cId="1723278247" sldId="269"/>
            <ac:spMk id="11" creationId="{26EC6267-17F7-4BE7-AFB9-FCBCAD97366E}"/>
          </ac:spMkLst>
        </pc:spChg>
      </pc:sldChg>
      <pc:sldChg chg="modSp mod">
        <pc:chgData name="Mike Witt" userId="6963d11c-eb0d-418e-8d3d-d1a8f37f1daf" providerId="ADAL" clId="{CA9C49F8-A3A3-4D4B-BFD9-CC7B29772419}" dt="2020-09-22T16:02:54.748" v="185" actId="255"/>
        <pc:sldMkLst>
          <pc:docMk/>
          <pc:sldMk cId="2171449001" sldId="271"/>
        </pc:sldMkLst>
        <pc:spChg chg="mod">
          <ac:chgData name="Mike Witt" userId="6963d11c-eb0d-418e-8d3d-d1a8f37f1daf" providerId="ADAL" clId="{CA9C49F8-A3A3-4D4B-BFD9-CC7B29772419}" dt="2020-09-22T16:02:54.748" v="185" actId="255"/>
          <ac:spMkLst>
            <pc:docMk/>
            <pc:sldMk cId="2171449001" sldId="271"/>
            <ac:spMk id="5" creationId="{5181843C-4100-4A60-8B90-79CCD24456DE}"/>
          </ac:spMkLst>
        </pc:spChg>
      </pc:sldChg>
      <pc:sldChg chg="addSp delSp modSp mod">
        <pc:chgData name="Mike Witt" userId="6963d11c-eb0d-418e-8d3d-d1a8f37f1daf" providerId="ADAL" clId="{CA9C49F8-A3A3-4D4B-BFD9-CC7B29772419}" dt="2020-09-22T16:06:39.297" v="355" actId="20577"/>
        <pc:sldMkLst>
          <pc:docMk/>
          <pc:sldMk cId="1565087380" sldId="272"/>
        </pc:sldMkLst>
        <pc:spChg chg="mod">
          <ac:chgData name="Mike Witt" userId="6963d11c-eb0d-418e-8d3d-d1a8f37f1daf" providerId="ADAL" clId="{CA9C49F8-A3A3-4D4B-BFD9-CC7B29772419}" dt="2020-09-22T16:05:35.431" v="294" actId="1076"/>
          <ac:spMkLst>
            <pc:docMk/>
            <pc:sldMk cId="1565087380" sldId="272"/>
            <ac:spMk id="9" creationId="{C9E734FE-D6EF-4F40-9A3D-86F0734CD51B}"/>
          </ac:spMkLst>
        </pc:spChg>
        <pc:spChg chg="add del mod">
          <ac:chgData name="Mike Witt" userId="6963d11c-eb0d-418e-8d3d-d1a8f37f1daf" providerId="ADAL" clId="{CA9C49F8-A3A3-4D4B-BFD9-CC7B29772419}" dt="2020-09-22T16:05:23.234" v="290" actId="1076"/>
          <ac:spMkLst>
            <pc:docMk/>
            <pc:sldMk cId="1565087380" sldId="272"/>
            <ac:spMk id="11" creationId="{90147FA4-5D2A-4FA8-A413-C7E7268BAFA5}"/>
          </ac:spMkLst>
        </pc:spChg>
        <pc:spChg chg="mod">
          <ac:chgData name="Mike Witt" userId="6963d11c-eb0d-418e-8d3d-d1a8f37f1daf" providerId="ADAL" clId="{CA9C49F8-A3A3-4D4B-BFD9-CC7B29772419}" dt="2020-09-22T16:06:39.297" v="355" actId="20577"/>
          <ac:spMkLst>
            <pc:docMk/>
            <pc:sldMk cId="1565087380" sldId="272"/>
            <ac:spMk id="12" creationId="{10A49617-A904-4CB0-B01C-E06796E9C0C3}"/>
          </ac:spMkLst>
        </pc:spChg>
      </pc:sldChg>
      <pc:sldChg chg="modSp mod">
        <pc:chgData name="Mike Witt" userId="6963d11c-eb0d-418e-8d3d-d1a8f37f1daf" providerId="ADAL" clId="{CA9C49F8-A3A3-4D4B-BFD9-CC7B29772419}" dt="2020-09-22T16:11:41.471" v="946" actId="20577"/>
        <pc:sldMkLst>
          <pc:docMk/>
          <pc:sldMk cId="1786146215" sldId="273"/>
        </pc:sldMkLst>
        <pc:spChg chg="mod">
          <ac:chgData name="Mike Witt" userId="6963d11c-eb0d-418e-8d3d-d1a8f37f1daf" providerId="ADAL" clId="{CA9C49F8-A3A3-4D4B-BFD9-CC7B29772419}" dt="2020-09-22T16:10:57.105" v="875" actId="20577"/>
          <ac:spMkLst>
            <pc:docMk/>
            <pc:sldMk cId="1786146215" sldId="273"/>
            <ac:spMk id="5" creationId="{9CE1D8FA-F97E-4E60-8F4C-095E8EFD7794}"/>
          </ac:spMkLst>
        </pc:spChg>
        <pc:spChg chg="mod">
          <ac:chgData name="Mike Witt" userId="6963d11c-eb0d-418e-8d3d-d1a8f37f1daf" providerId="ADAL" clId="{CA9C49F8-A3A3-4D4B-BFD9-CC7B29772419}" dt="2020-09-22T16:11:41.471" v="946" actId="20577"/>
          <ac:spMkLst>
            <pc:docMk/>
            <pc:sldMk cId="1786146215" sldId="273"/>
            <ac:spMk id="6" creationId="{C735807E-A372-43D6-B417-A00830DDDB3D}"/>
          </ac:spMkLst>
        </pc:spChg>
        <pc:spChg chg="mod">
          <ac:chgData name="Mike Witt" userId="6963d11c-eb0d-418e-8d3d-d1a8f37f1daf" providerId="ADAL" clId="{CA9C49F8-A3A3-4D4B-BFD9-CC7B29772419}" dt="2020-09-22T16:08:58.683" v="670" actId="1076"/>
          <ac:spMkLst>
            <pc:docMk/>
            <pc:sldMk cId="1786146215" sldId="273"/>
            <ac:spMk id="7" creationId="{984DD38B-13C9-4F2E-A9CF-A446A07EC3AD}"/>
          </ac:spMkLst>
        </pc:spChg>
      </pc:sldChg>
      <pc:sldChg chg="modSp mod">
        <pc:chgData name="Mike Witt" userId="6963d11c-eb0d-418e-8d3d-d1a8f37f1daf" providerId="ADAL" clId="{CA9C49F8-A3A3-4D4B-BFD9-CC7B29772419}" dt="2020-09-22T16:18:36.784" v="1885" actId="313"/>
        <pc:sldMkLst>
          <pc:docMk/>
          <pc:sldMk cId="1892937446" sldId="274"/>
        </pc:sldMkLst>
        <pc:spChg chg="mod">
          <ac:chgData name="Mike Witt" userId="6963d11c-eb0d-418e-8d3d-d1a8f37f1daf" providerId="ADAL" clId="{CA9C49F8-A3A3-4D4B-BFD9-CC7B29772419}" dt="2020-09-22T16:18:36.784" v="1885" actId="313"/>
          <ac:spMkLst>
            <pc:docMk/>
            <pc:sldMk cId="1892937446" sldId="274"/>
            <ac:spMk id="11" creationId="{26EC6267-17F7-4BE7-AFB9-FCBCAD97366E}"/>
          </ac:spMkLst>
        </pc:spChg>
      </pc:sldChg>
      <pc:sldChg chg="modSp mod">
        <pc:chgData name="Mike Witt" userId="6963d11c-eb0d-418e-8d3d-d1a8f37f1daf" providerId="ADAL" clId="{CA9C49F8-A3A3-4D4B-BFD9-CC7B29772419}" dt="2020-09-22T16:20:05.661" v="2203" actId="20577"/>
        <pc:sldMkLst>
          <pc:docMk/>
          <pc:sldMk cId="3083217492" sldId="276"/>
        </pc:sldMkLst>
        <pc:spChg chg="mod">
          <ac:chgData name="Mike Witt" userId="6963d11c-eb0d-418e-8d3d-d1a8f37f1daf" providerId="ADAL" clId="{CA9C49F8-A3A3-4D4B-BFD9-CC7B29772419}" dt="2020-09-22T16:20:05.661" v="2203" actId="20577"/>
          <ac:spMkLst>
            <pc:docMk/>
            <pc:sldMk cId="3083217492" sldId="276"/>
            <ac:spMk id="5" creationId="{0C96E3D3-8CD2-4106-83FF-E79E1D55A4D3}"/>
          </ac:spMkLst>
        </pc:spChg>
      </pc:sldChg>
    </pc:docChg>
  </pc:docChgLst>
  <pc:docChgLst>
    <pc:chgData name="Mike Witt" userId="6963d11c-eb0d-418e-8d3d-d1a8f37f1daf" providerId="ADAL" clId="{B1E298D9-A82B-496C-8C92-EEC1B807D1A8}"/>
    <pc:docChg chg="undo custSel addSld modSld">
      <pc:chgData name="Mike Witt" userId="6963d11c-eb0d-418e-8d3d-d1a8f37f1daf" providerId="ADAL" clId="{B1E298D9-A82B-496C-8C92-EEC1B807D1A8}" dt="2020-09-25T10:38:15.744" v="2420" actId="313"/>
      <pc:docMkLst>
        <pc:docMk/>
      </pc:docMkLst>
      <pc:sldChg chg="modSp mod">
        <pc:chgData name="Mike Witt" userId="6963d11c-eb0d-418e-8d3d-d1a8f37f1daf" providerId="ADAL" clId="{B1E298D9-A82B-496C-8C92-EEC1B807D1A8}" dt="2020-09-25T10:22:00.532" v="1016" actId="207"/>
        <pc:sldMkLst>
          <pc:docMk/>
          <pc:sldMk cId="3036908978" sldId="267"/>
        </pc:sldMkLst>
        <pc:spChg chg="mod">
          <ac:chgData name="Mike Witt" userId="6963d11c-eb0d-418e-8d3d-d1a8f37f1daf" providerId="ADAL" clId="{B1E298D9-A82B-496C-8C92-EEC1B807D1A8}" dt="2020-09-25T10:21:33.768" v="1012" actId="6549"/>
          <ac:spMkLst>
            <pc:docMk/>
            <pc:sldMk cId="3036908978" sldId="267"/>
            <ac:spMk id="6" creationId="{DDC9F87C-93C3-499C-8BEF-E32D061AE15C}"/>
          </ac:spMkLst>
        </pc:spChg>
        <pc:spChg chg="mod">
          <ac:chgData name="Mike Witt" userId="6963d11c-eb0d-418e-8d3d-d1a8f37f1daf" providerId="ADAL" clId="{B1E298D9-A82B-496C-8C92-EEC1B807D1A8}" dt="2020-09-25T10:21:56.866" v="1015" actId="207"/>
          <ac:spMkLst>
            <pc:docMk/>
            <pc:sldMk cId="3036908978" sldId="267"/>
            <ac:spMk id="8" creationId="{33408A68-A755-42B8-B9B3-E2A42385F673}"/>
          </ac:spMkLst>
        </pc:spChg>
        <pc:spChg chg="mod">
          <ac:chgData name="Mike Witt" userId="6963d11c-eb0d-418e-8d3d-d1a8f37f1daf" providerId="ADAL" clId="{B1E298D9-A82B-496C-8C92-EEC1B807D1A8}" dt="2020-09-25T10:22:00.532" v="1016" actId="207"/>
          <ac:spMkLst>
            <pc:docMk/>
            <pc:sldMk cId="3036908978" sldId="267"/>
            <ac:spMk id="17" creationId="{A1C786B2-FCAD-4CA1-BA41-6BEA2DBDCFE7}"/>
          </ac:spMkLst>
        </pc:spChg>
      </pc:sldChg>
      <pc:sldChg chg="modSp mod">
        <pc:chgData name="Mike Witt" userId="6963d11c-eb0d-418e-8d3d-d1a8f37f1daf" providerId="ADAL" clId="{B1E298D9-A82B-496C-8C92-EEC1B807D1A8}" dt="2020-09-24T14:37:39.368" v="12" actId="20577"/>
        <pc:sldMkLst>
          <pc:docMk/>
          <pc:sldMk cId="4259040938" sldId="268"/>
        </pc:sldMkLst>
        <pc:spChg chg="mod">
          <ac:chgData name="Mike Witt" userId="6963d11c-eb0d-418e-8d3d-d1a8f37f1daf" providerId="ADAL" clId="{B1E298D9-A82B-496C-8C92-EEC1B807D1A8}" dt="2020-09-24T14:37:39.368" v="12" actId="20577"/>
          <ac:spMkLst>
            <pc:docMk/>
            <pc:sldMk cId="4259040938" sldId="268"/>
            <ac:spMk id="5" creationId="{0C96E3D3-8CD2-4106-83FF-E79E1D55A4D3}"/>
          </ac:spMkLst>
        </pc:spChg>
      </pc:sldChg>
      <pc:sldChg chg="modSp mod">
        <pc:chgData name="Mike Witt" userId="6963d11c-eb0d-418e-8d3d-d1a8f37f1daf" providerId="ADAL" clId="{B1E298D9-A82B-496C-8C92-EEC1B807D1A8}" dt="2020-09-25T10:34:38.162" v="2410" actId="20577"/>
        <pc:sldMkLst>
          <pc:docMk/>
          <pc:sldMk cId="1723278247" sldId="269"/>
        </pc:sldMkLst>
        <pc:spChg chg="mod">
          <ac:chgData name="Mike Witt" userId="6963d11c-eb0d-418e-8d3d-d1a8f37f1daf" providerId="ADAL" clId="{B1E298D9-A82B-496C-8C92-EEC1B807D1A8}" dt="2020-09-25T10:34:38.162" v="2410" actId="20577"/>
          <ac:spMkLst>
            <pc:docMk/>
            <pc:sldMk cId="1723278247" sldId="269"/>
            <ac:spMk id="11" creationId="{26EC6267-17F7-4BE7-AFB9-FCBCAD97366E}"/>
          </ac:spMkLst>
        </pc:spChg>
      </pc:sldChg>
      <pc:sldChg chg="modSp mod">
        <pc:chgData name="Mike Witt" userId="6963d11c-eb0d-418e-8d3d-d1a8f37f1daf" providerId="ADAL" clId="{B1E298D9-A82B-496C-8C92-EEC1B807D1A8}" dt="2020-09-25T10:21:14.447" v="1011" actId="20577"/>
        <pc:sldMkLst>
          <pc:docMk/>
          <pc:sldMk cId="2171449001" sldId="271"/>
        </pc:sldMkLst>
        <pc:spChg chg="mod">
          <ac:chgData name="Mike Witt" userId="6963d11c-eb0d-418e-8d3d-d1a8f37f1daf" providerId="ADAL" clId="{B1E298D9-A82B-496C-8C92-EEC1B807D1A8}" dt="2020-09-25T10:21:14.447" v="1011" actId="20577"/>
          <ac:spMkLst>
            <pc:docMk/>
            <pc:sldMk cId="2171449001" sldId="271"/>
            <ac:spMk id="5" creationId="{5181843C-4100-4A60-8B90-79CCD24456DE}"/>
          </ac:spMkLst>
        </pc:spChg>
      </pc:sldChg>
      <pc:sldChg chg="modSp mod">
        <pc:chgData name="Mike Witt" userId="6963d11c-eb0d-418e-8d3d-d1a8f37f1daf" providerId="ADAL" clId="{B1E298D9-A82B-496C-8C92-EEC1B807D1A8}" dt="2020-09-25T10:38:15.744" v="2420" actId="313"/>
        <pc:sldMkLst>
          <pc:docMk/>
          <pc:sldMk cId="1565087380" sldId="272"/>
        </pc:sldMkLst>
        <pc:spChg chg="mod">
          <ac:chgData name="Mike Witt" userId="6963d11c-eb0d-418e-8d3d-d1a8f37f1daf" providerId="ADAL" clId="{B1E298D9-A82B-496C-8C92-EEC1B807D1A8}" dt="2020-09-25T10:38:15.744" v="2420" actId="313"/>
          <ac:spMkLst>
            <pc:docMk/>
            <pc:sldMk cId="1565087380" sldId="272"/>
            <ac:spMk id="12" creationId="{10A49617-A904-4CB0-B01C-E06796E9C0C3}"/>
          </ac:spMkLst>
        </pc:spChg>
      </pc:sldChg>
      <pc:sldChg chg="addSp delSp modSp mod">
        <pc:chgData name="Mike Witt" userId="6963d11c-eb0d-418e-8d3d-d1a8f37f1daf" providerId="ADAL" clId="{B1E298D9-A82B-496C-8C92-EEC1B807D1A8}" dt="2020-09-25T10:34:29.703" v="2408" actId="6549"/>
        <pc:sldMkLst>
          <pc:docMk/>
          <pc:sldMk cId="1786146215" sldId="273"/>
        </pc:sldMkLst>
        <pc:spChg chg="del">
          <ac:chgData name="Mike Witt" userId="6963d11c-eb0d-418e-8d3d-d1a8f37f1daf" providerId="ADAL" clId="{B1E298D9-A82B-496C-8C92-EEC1B807D1A8}" dt="2020-09-25T10:22:25.976" v="1017" actId="478"/>
          <ac:spMkLst>
            <pc:docMk/>
            <pc:sldMk cId="1786146215" sldId="273"/>
            <ac:spMk id="2" creationId="{9A0188CA-8B61-9640-969D-8CCFE89FC891}"/>
          </ac:spMkLst>
        </pc:spChg>
        <pc:spChg chg="add del mod">
          <ac:chgData name="Mike Witt" userId="6963d11c-eb0d-418e-8d3d-d1a8f37f1daf" providerId="ADAL" clId="{B1E298D9-A82B-496C-8C92-EEC1B807D1A8}" dt="2020-09-25T10:22:35.669" v="1020" actId="478"/>
          <ac:spMkLst>
            <pc:docMk/>
            <pc:sldMk cId="1786146215" sldId="273"/>
            <ac:spMk id="4" creationId="{566415F7-A747-496B-91F5-FAC1414E1982}"/>
          </ac:spMkLst>
        </pc:spChg>
        <pc:spChg chg="mod">
          <ac:chgData name="Mike Witt" userId="6963d11c-eb0d-418e-8d3d-d1a8f37f1daf" providerId="ADAL" clId="{B1E298D9-A82B-496C-8C92-EEC1B807D1A8}" dt="2020-09-25T10:34:29.703" v="2408" actId="6549"/>
          <ac:spMkLst>
            <pc:docMk/>
            <pc:sldMk cId="1786146215" sldId="273"/>
            <ac:spMk id="5" creationId="{9CE1D8FA-F97E-4E60-8F4C-095E8EFD7794}"/>
          </ac:spMkLst>
        </pc:spChg>
        <pc:spChg chg="mod">
          <ac:chgData name="Mike Witt" userId="6963d11c-eb0d-418e-8d3d-d1a8f37f1daf" providerId="ADAL" clId="{B1E298D9-A82B-496C-8C92-EEC1B807D1A8}" dt="2020-09-25T10:30:20.815" v="2135" actId="20577"/>
          <ac:spMkLst>
            <pc:docMk/>
            <pc:sldMk cId="1786146215" sldId="273"/>
            <ac:spMk id="6" creationId="{C735807E-A372-43D6-B417-A00830DDDB3D}"/>
          </ac:spMkLst>
        </pc:spChg>
        <pc:spChg chg="mod">
          <ac:chgData name="Mike Witt" userId="6963d11c-eb0d-418e-8d3d-d1a8f37f1daf" providerId="ADAL" clId="{B1E298D9-A82B-496C-8C92-EEC1B807D1A8}" dt="2020-09-25T10:31:49.361" v="2331" actId="20577"/>
          <ac:spMkLst>
            <pc:docMk/>
            <pc:sldMk cId="1786146215" sldId="273"/>
            <ac:spMk id="7" creationId="{984DD38B-13C9-4F2E-A9CF-A446A07EC3AD}"/>
          </ac:spMkLst>
        </pc:spChg>
        <pc:spChg chg="add del mod">
          <ac:chgData name="Mike Witt" userId="6963d11c-eb0d-418e-8d3d-d1a8f37f1daf" providerId="ADAL" clId="{B1E298D9-A82B-496C-8C92-EEC1B807D1A8}" dt="2020-09-25T10:22:34.099" v="1019" actId="478"/>
          <ac:spMkLst>
            <pc:docMk/>
            <pc:sldMk cId="1786146215" sldId="273"/>
            <ac:spMk id="8" creationId="{F42999C8-14B5-42F7-BE26-491214E6E7CE}"/>
          </ac:spMkLst>
        </pc:spChg>
        <pc:spChg chg="add mod">
          <ac:chgData name="Mike Witt" userId="6963d11c-eb0d-418e-8d3d-d1a8f37f1daf" providerId="ADAL" clId="{B1E298D9-A82B-496C-8C92-EEC1B807D1A8}" dt="2020-09-25T10:22:36.973" v="1021"/>
          <ac:spMkLst>
            <pc:docMk/>
            <pc:sldMk cId="1786146215" sldId="273"/>
            <ac:spMk id="9" creationId="{AA410CE0-8AD0-467A-B41A-0AE6C9C7BDF6}"/>
          </ac:spMkLst>
        </pc:spChg>
      </pc:sldChg>
      <pc:sldChg chg="modSp mod">
        <pc:chgData name="Mike Witt" userId="6963d11c-eb0d-418e-8d3d-d1a8f37f1daf" providerId="ADAL" clId="{B1E298D9-A82B-496C-8C92-EEC1B807D1A8}" dt="2020-09-25T10:34:57.020" v="2415" actId="1076"/>
        <pc:sldMkLst>
          <pc:docMk/>
          <pc:sldMk cId="1892937446" sldId="274"/>
        </pc:sldMkLst>
        <pc:spChg chg="mod">
          <ac:chgData name="Mike Witt" userId="6963d11c-eb0d-418e-8d3d-d1a8f37f1daf" providerId="ADAL" clId="{B1E298D9-A82B-496C-8C92-EEC1B807D1A8}" dt="2020-09-25T10:34:57.020" v="2415" actId="1076"/>
          <ac:spMkLst>
            <pc:docMk/>
            <pc:sldMk cId="1892937446" sldId="274"/>
            <ac:spMk id="11" creationId="{26EC6267-17F7-4BE7-AFB9-FCBCAD97366E}"/>
          </ac:spMkLst>
        </pc:spChg>
      </pc:sldChg>
      <pc:sldChg chg="modSp mod">
        <pc:chgData name="Mike Witt" userId="6963d11c-eb0d-418e-8d3d-d1a8f37f1daf" providerId="ADAL" clId="{B1E298D9-A82B-496C-8C92-EEC1B807D1A8}" dt="2020-09-25T10:35:39.713" v="2418" actId="1076"/>
        <pc:sldMkLst>
          <pc:docMk/>
          <pc:sldMk cId="1287995120" sldId="275"/>
        </pc:sldMkLst>
        <pc:spChg chg="mod">
          <ac:chgData name="Mike Witt" userId="6963d11c-eb0d-418e-8d3d-d1a8f37f1daf" providerId="ADAL" clId="{B1E298D9-A82B-496C-8C92-EEC1B807D1A8}" dt="2020-09-25T10:35:39.713" v="2418" actId="1076"/>
          <ac:spMkLst>
            <pc:docMk/>
            <pc:sldMk cId="1287995120" sldId="275"/>
            <ac:spMk id="5" creationId="{0C96E3D3-8CD2-4106-83FF-E79E1D55A4D3}"/>
          </ac:spMkLst>
        </pc:spChg>
      </pc:sldChg>
      <pc:sldChg chg="modSp mod">
        <pc:chgData name="Mike Witt" userId="6963d11c-eb0d-418e-8d3d-d1a8f37f1daf" providerId="ADAL" clId="{B1E298D9-A82B-496C-8C92-EEC1B807D1A8}" dt="2020-09-25T10:35:03.423" v="2417" actId="1076"/>
        <pc:sldMkLst>
          <pc:docMk/>
          <pc:sldMk cId="3083217492" sldId="276"/>
        </pc:sldMkLst>
        <pc:spChg chg="mod">
          <ac:chgData name="Mike Witt" userId="6963d11c-eb0d-418e-8d3d-d1a8f37f1daf" providerId="ADAL" clId="{B1E298D9-A82B-496C-8C92-EEC1B807D1A8}" dt="2020-09-25T10:35:03.423" v="2417" actId="1076"/>
          <ac:spMkLst>
            <pc:docMk/>
            <pc:sldMk cId="3083217492" sldId="276"/>
            <ac:spMk id="5" creationId="{0C96E3D3-8CD2-4106-83FF-E79E1D55A4D3}"/>
          </ac:spMkLst>
        </pc:spChg>
      </pc:sldChg>
      <pc:sldChg chg="modSp mod">
        <pc:chgData name="Mike Witt" userId="6963d11c-eb0d-418e-8d3d-d1a8f37f1daf" providerId="ADAL" clId="{B1E298D9-A82B-496C-8C92-EEC1B807D1A8}" dt="2020-09-25T10:17:08.575" v="966" actId="20577"/>
        <pc:sldMkLst>
          <pc:docMk/>
          <pc:sldMk cId="3566140232" sldId="277"/>
        </pc:sldMkLst>
        <pc:spChg chg="mod">
          <ac:chgData name="Mike Witt" userId="6963d11c-eb0d-418e-8d3d-d1a8f37f1daf" providerId="ADAL" clId="{B1E298D9-A82B-496C-8C92-EEC1B807D1A8}" dt="2020-09-24T14:57:37.152" v="743" actId="207"/>
          <ac:spMkLst>
            <pc:docMk/>
            <pc:sldMk cId="3566140232" sldId="277"/>
            <ac:spMk id="16" creationId="{D4D041E3-CCF2-4173-A90F-839BC5BD9260}"/>
          </ac:spMkLst>
        </pc:spChg>
        <pc:graphicFrameChg chg="modGraphic">
          <ac:chgData name="Mike Witt" userId="6963d11c-eb0d-418e-8d3d-d1a8f37f1daf" providerId="ADAL" clId="{B1E298D9-A82B-496C-8C92-EEC1B807D1A8}" dt="2020-09-25T10:17:08.575" v="966" actId="20577"/>
          <ac:graphicFrameMkLst>
            <pc:docMk/>
            <pc:sldMk cId="3566140232" sldId="277"/>
            <ac:graphicFrameMk id="19" creationId="{29BBC06A-1056-42DA-A98F-EBAAAC4AC0F3}"/>
          </ac:graphicFrameMkLst>
        </pc:graphicFrameChg>
      </pc:sldChg>
      <pc:sldChg chg="modSp add mod">
        <pc:chgData name="Mike Witt" userId="6963d11c-eb0d-418e-8d3d-d1a8f37f1daf" providerId="ADAL" clId="{B1E298D9-A82B-496C-8C92-EEC1B807D1A8}" dt="2020-09-24T14:43:31.768" v="741" actId="6549"/>
        <pc:sldMkLst>
          <pc:docMk/>
          <pc:sldMk cId="1842431928" sldId="278"/>
        </pc:sldMkLst>
        <pc:spChg chg="mod">
          <ac:chgData name="Mike Witt" userId="6963d11c-eb0d-418e-8d3d-d1a8f37f1daf" providerId="ADAL" clId="{B1E298D9-A82B-496C-8C92-EEC1B807D1A8}" dt="2020-09-24T14:43:31.768" v="741" actId="6549"/>
          <ac:spMkLst>
            <pc:docMk/>
            <pc:sldMk cId="1842431928" sldId="278"/>
            <ac:spMk id="5" creationId="{0C96E3D3-8CD2-4106-83FF-E79E1D55A4D3}"/>
          </ac:spMkLst>
        </pc:spChg>
      </pc:sldChg>
    </pc:docChg>
  </pc:docChgLst>
  <pc:docChgLst>
    <pc:chgData name="Mike Witt" userId="6963d11c-eb0d-418e-8d3d-d1a8f37f1daf" providerId="ADAL" clId="{61DBD4A7-8581-41AD-A8E1-5E2D563DE11B}"/>
    <pc:docChg chg="custSel addSld modSld sldOrd">
      <pc:chgData name="Mike Witt" userId="6963d11c-eb0d-418e-8d3d-d1a8f37f1daf" providerId="ADAL" clId="{61DBD4A7-8581-41AD-A8E1-5E2D563DE11B}" dt="2020-10-08T18:23:39.649" v="47" actId="478"/>
      <pc:docMkLst>
        <pc:docMk/>
      </pc:docMkLst>
      <pc:sldChg chg="modSp mod">
        <pc:chgData name="Mike Witt" userId="6963d11c-eb0d-418e-8d3d-d1a8f37f1daf" providerId="ADAL" clId="{61DBD4A7-8581-41AD-A8E1-5E2D563DE11B}" dt="2020-10-08T18:23:03.424" v="8" actId="20577"/>
        <pc:sldMkLst>
          <pc:docMk/>
          <pc:sldMk cId="3791826057" sldId="262"/>
        </pc:sldMkLst>
        <pc:spChg chg="mod">
          <ac:chgData name="Mike Witt" userId="6963d11c-eb0d-418e-8d3d-d1a8f37f1daf" providerId="ADAL" clId="{61DBD4A7-8581-41AD-A8E1-5E2D563DE11B}" dt="2020-10-08T18:23:03.424" v="8" actId="20577"/>
          <ac:spMkLst>
            <pc:docMk/>
            <pc:sldMk cId="3791826057" sldId="262"/>
            <ac:spMk id="3" creationId="{CB39EC1B-B38C-EE43-AF01-7FB420F0C310}"/>
          </ac:spMkLst>
        </pc:spChg>
      </pc:sldChg>
      <pc:sldChg chg="addSp delSp modSp new mod ord">
        <pc:chgData name="Mike Witt" userId="6963d11c-eb0d-418e-8d3d-d1a8f37f1daf" providerId="ADAL" clId="{61DBD4A7-8581-41AD-A8E1-5E2D563DE11B}" dt="2020-10-08T18:23:39.649" v="47" actId="478"/>
        <pc:sldMkLst>
          <pc:docMk/>
          <pc:sldMk cId="4085143795" sldId="279"/>
        </pc:sldMkLst>
        <pc:spChg chg="mod">
          <ac:chgData name="Mike Witt" userId="6963d11c-eb0d-418e-8d3d-d1a8f37f1daf" providerId="ADAL" clId="{61DBD4A7-8581-41AD-A8E1-5E2D563DE11B}" dt="2020-10-08T18:23:28.097" v="19" actId="20577"/>
          <ac:spMkLst>
            <pc:docMk/>
            <pc:sldMk cId="4085143795" sldId="279"/>
            <ac:spMk id="2" creationId="{0754FF67-C1CF-4E35-8919-FD22A3007F1F}"/>
          </ac:spMkLst>
        </pc:spChg>
        <pc:spChg chg="del mod">
          <ac:chgData name="Mike Witt" userId="6963d11c-eb0d-418e-8d3d-d1a8f37f1daf" providerId="ADAL" clId="{61DBD4A7-8581-41AD-A8E1-5E2D563DE11B}" dt="2020-10-08T18:23:39.649" v="47" actId="478"/>
          <ac:spMkLst>
            <pc:docMk/>
            <pc:sldMk cId="4085143795" sldId="279"/>
            <ac:spMk id="3" creationId="{664C8773-CAF2-411E-8CAD-9BC415B349B7}"/>
          </ac:spMkLst>
        </pc:spChg>
        <pc:spChg chg="add mod">
          <ac:chgData name="Mike Witt" userId="6963d11c-eb0d-418e-8d3d-d1a8f37f1daf" providerId="ADAL" clId="{61DBD4A7-8581-41AD-A8E1-5E2D563DE11B}" dt="2020-10-08T18:23:39.649" v="47" actId="478"/>
          <ac:spMkLst>
            <pc:docMk/>
            <pc:sldMk cId="4085143795" sldId="279"/>
            <ac:spMk id="5" creationId="{20EABCF4-8ECF-405D-ABD1-A89A4BE64282}"/>
          </ac:spMkLst>
        </pc:spChg>
      </pc:sldChg>
    </pc:docChg>
  </pc:docChgLst>
  <pc:docChgLst>
    <pc:chgData name="Mike Witt" userId="6963d11c-eb0d-418e-8d3d-d1a8f37f1daf" providerId="ADAL" clId="{2DA97590-64C7-4590-87E7-BB53C378A878}"/>
    <pc:docChg chg="custSel modSld">
      <pc:chgData name="Mike Witt" userId="6963d11c-eb0d-418e-8d3d-d1a8f37f1daf" providerId="ADAL" clId="{2DA97590-64C7-4590-87E7-BB53C378A878}" dt="2020-09-28T09:16:15.684" v="562" actId="6549"/>
      <pc:docMkLst>
        <pc:docMk/>
      </pc:docMkLst>
      <pc:sldChg chg="modSp mod">
        <pc:chgData name="Mike Witt" userId="6963d11c-eb0d-418e-8d3d-d1a8f37f1daf" providerId="ADAL" clId="{2DA97590-64C7-4590-87E7-BB53C378A878}" dt="2020-09-28T08:57:11.986" v="514" actId="20577"/>
        <pc:sldMkLst>
          <pc:docMk/>
          <pc:sldMk cId="3791826057" sldId="262"/>
        </pc:sldMkLst>
        <pc:spChg chg="mod">
          <ac:chgData name="Mike Witt" userId="6963d11c-eb0d-418e-8d3d-d1a8f37f1daf" providerId="ADAL" clId="{2DA97590-64C7-4590-87E7-BB53C378A878}" dt="2020-09-28T08:57:11.986" v="514" actId="20577"/>
          <ac:spMkLst>
            <pc:docMk/>
            <pc:sldMk cId="3791826057" sldId="262"/>
            <ac:spMk id="3" creationId="{CB39EC1B-B38C-EE43-AF01-7FB420F0C310}"/>
          </ac:spMkLst>
        </pc:spChg>
      </pc:sldChg>
      <pc:sldChg chg="modSp">
        <pc:chgData name="Mike Witt" userId="6963d11c-eb0d-418e-8d3d-d1a8f37f1daf" providerId="ADAL" clId="{2DA97590-64C7-4590-87E7-BB53C378A878}" dt="2020-09-28T09:15:54.789" v="539" actId="207"/>
        <pc:sldMkLst>
          <pc:docMk/>
          <pc:sldMk cId="4259040938" sldId="268"/>
        </pc:sldMkLst>
        <pc:spChg chg="mod">
          <ac:chgData name="Mike Witt" userId="6963d11c-eb0d-418e-8d3d-d1a8f37f1daf" providerId="ADAL" clId="{2DA97590-64C7-4590-87E7-BB53C378A878}" dt="2020-09-28T09:15:54.789" v="539" actId="207"/>
          <ac:spMkLst>
            <pc:docMk/>
            <pc:sldMk cId="4259040938" sldId="268"/>
            <ac:spMk id="5" creationId="{0C96E3D3-8CD2-4106-83FF-E79E1D55A4D3}"/>
          </ac:spMkLst>
        </pc:spChg>
      </pc:sldChg>
      <pc:sldChg chg="modSp mod">
        <pc:chgData name="Mike Witt" userId="6963d11c-eb0d-418e-8d3d-d1a8f37f1daf" providerId="ADAL" clId="{2DA97590-64C7-4590-87E7-BB53C378A878}" dt="2020-09-28T09:15:39.835" v="537" actId="6549"/>
        <pc:sldMkLst>
          <pc:docMk/>
          <pc:sldMk cId="1565087380" sldId="272"/>
        </pc:sldMkLst>
        <pc:spChg chg="mod">
          <ac:chgData name="Mike Witt" userId="6963d11c-eb0d-418e-8d3d-d1a8f37f1daf" providerId="ADAL" clId="{2DA97590-64C7-4590-87E7-BB53C378A878}" dt="2020-09-28T08:49:16.713" v="426" actId="14100"/>
          <ac:spMkLst>
            <pc:docMk/>
            <pc:sldMk cId="1565087380" sldId="272"/>
            <ac:spMk id="11" creationId="{90147FA4-5D2A-4FA8-A413-C7E7268BAFA5}"/>
          </ac:spMkLst>
        </pc:spChg>
        <pc:spChg chg="mod">
          <ac:chgData name="Mike Witt" userId="6963d11c-eb0d-418e-8d3d-d1a8f37f1daf" providerId="ADAL" clId="{2DA97590-64C7-4590-87E7-BB53C378A878}" dt="2020-09-28T09:15:39.835" v="537" actId="6549"/>
          <ac:spMkLst>
            <pc:docMk/>
            <pc:sldMk cId="1565087380" sldId="272"/>
            <ac:spMk id="12" creationId="{10A49617-A904-4CB0-B01C-E06796E9C0C3}"/>
          </ac:spMkLst>
        </pc:spChg>
      </pc:sldChg>
      <pc:sldChg chg="modSp mod">
        <pc:chgData name="Mike Witt" userId="6963d11c-eb0d-418e-8d3d-d1a8f37f1daf" providerId="ADAL" clId="{2DA97590-64C7-4590-87E7-BB53C378A878}" dt="2020-09-28T09:16:15.684" v="562" actId="6549"/>
        <pc:sldMkLst>
          <pc:docMk/>
          <pc:sldMk cId="3083217492" sldId="276"/>
        </pc:sldMkLst>
        <pc:spChg chg="mod">
          <ac:chgData name="Mike Witt" userId="6963d11c-eb0d-418e-8d3d-d1a8f37f1daf" providerId="ADAL" clId="{2DA97590-64C7-4590-87E7-BB53C378A878}" dt="2020-09-28T09:16:15.684" v="562" actId="6549"/>
          <ac:spMkLst>
            <pc:docMk/>
            <pc:sldMk cId="3083217492" sldId="276"/>
            <ac:spMk id="5" creationId="{0C96E3D3-8CD2-4106-83FF-E79E1D55A4D3}"/>
          </ac:spMkLst>
        </pc:spChg>
      </pc:sldChg>
    </pc:docChg>
  </pc:docChgLst>
  <pc:docChgLst>
    <pc:chgData name="Mike Witt" userId="6963d11c-eb0d-418e-8d3d-d1a8f37f1daf" providerId="ADAL" clId="{98B52E9B-AFE4-4BCD-A5A9-E153D550B001}"/>
    <pc:docChg chg="modSld">
      <pc:chgData name="Mike Witt" userId="6963d11c-eb0d-418e-8d3d-d1a8f37f1daf" providerId="ADAL" clId="{98B52E9B-AFE4-4BCD-A5A9-E153D550B001}" dt="2020-10-08T18:27:47.741" v="16" actId="20577"/>
      <pc:docMkLst>
        <pc:docMk/>
      </pc:docMkLst>
      <pc:sldChg chg="modSp mod">
        <pc:chgData name="Mike Witt" userId="6963d11c-eb0d-418e-8d3d-d1a8f37f1daf" providerId="ADAL" clId="{98B52E9B-AFE4-4BCD-A5A9-E153D550B001}" dt="2020-10-08T18:27:47.741" v="16" actId="20577"/>
        <pc:sldMkLst>
          <pc:docMk/>
          <pc:sldMk cId="4085143795" sldId="279"/>
        </pc:sldMkLst>
        <pc:spChg chg="mod">
          <ac:chgData name="Mike Witt" userId="6963d11c-eb0d-418e-8d3d-d1a8f37f1daf" providerId="ADAL" clId="{98B52E9B-AFE4-4BCD-A5A9-E153D550B001}" dt="2020-10-08T18:27:47.741" v="16" actId="20577"/>
          <ac:spMkLst>
            <pc:docMk/>
            <pc:sldMk cId="4085143795" sldId="279"/>
            <ac:spMk id="5" creationId="{20EABCF4-8ECF-405D-ABD1-A89A4BE64282}"/>
          </ac:spMkLst>
        </pc:spChg>
      </pc:sldChg>
    </pc:docChg>
  </pc:docChgLst>
  <pc:docChgLst>
    <pc:chgData name="Mike Witt" userId="6963d11c-eb0d-418e-8d3d-d1a8f37f1daf" providerId="ADAL" clId="{68B268F6-BEFD-40DD-A853-0B5AF891E06A}"/>
    <pc:docChg chg="undo custSel delSld modSld">
      <pc:chgData name="Mike Witt" userId="6963d11c-eb0d-418e-8d3d-d1a8f37f1daf" providerId="ADAL" clId="{68B268F6-BEFD-40DD-A853-0B5AF891E06A}" dt="2020-10-09T11:19:52.896" v="1941" actId="20577"/>
      <pc:docMkLst>
        <pc:docMk/>
      </pc:docMkLst>
      <pc:sldChg chg="modSp mod">
        <pc:chgData name="Mike Witt" userId="6963d11c-eb0d-418e-8d3d-d1a8f37f1daf" providerId="ADAL" clId="{68B268F6-BEFD-40DD-A853-0B5AF891E06A}" dt="2020-10-09T11:19:47.799" v="1940" actId="2"/>
        <pc:sldMkLst>
          <pc:docMk/>
          <pc:sldMk cId="3791826057" sldId="262"/>
        </pc:sldMkLst>
        <pc:spChg chg="mod">
          <ac:chgData name="Mike Witt" userId="6963d11c-eb0d-418e-8d3d-d1a8f37f1daf" providerId="ADAL" clId="{68B268F6-BEFD-40DD-A853-0B5AF891E06A}" dt="2020-10-08T18:46:53.124" v="1877" actId="20577"/>
          <ac:spMkLst>
            <pc:docMk/>
            <pc:sldMk cId="3791826057" sldId="262"/>
            <ac:spMk id="2" creationId="{92511F1F-942F-0249-957A-309DBE940969}"/>
          </ac:spMkLst>
        </pc:spChg>
        <pc:spChg chg="mod">
          <ac:chgData name="Mike Witt" userId="6963d11c-eb0d-418e-8d3d-d1a8f37f1daf" providerId="ADAL" clId="{68B268F6-BEFD-40DD-A853-0B5AF891E06A}" dt="2020-10-09T11:19:47.799" v="1940" actId="2"/>
          <ac:spMkLst>
            <pc:docMk/>
            <pc:sldMk cId="3791826057" sldId="262"/>
            <ac:spMk id="3" creationId="{CB39EC1B-B38C-EE43-AF01-7FB420F0C310}"/>
          </ac:spMkLst>
        </pc:spChg>
      </pc:sldChg>
      <pc:sldChg chg="modSp mod">
        <pc:chgData name="Mike Witt" userId="6963d11c-eb0d-418e-8d3d-d1a8f37f1daf" providerId="ADAL" clId="{68B268F6-BEFD-40DD-A853-0B5AF891E06A}" dt="2020-10-08T18:31:09.488" v="146" actId="6549"/>
        <pc:sldMkLst>
          <pc:docMk/>
          <pc:sldMk cId="3036908978" sldId="267"/>
        </pc:sldMkLst>
        <pc:spChg chg="mod">
          <ac:chgData name="Mike Witt" userId="6963d11c-eb0d-418e-8d3d-d1a8f37f1daf" providerId="ADAL" clId="{68B268F6-BEFD-40DD-A853-0B5AF891E06A}" dt="2020-10-08T18:31:09.488" v="146" actId="6549"/>
          <ac:spMkLst>
            <pc:docMk/>
            <pc:sldMk cId="3036908978" sldId="267"/>
            <ac:spMk id="2" creationId="{9A0188CA-8B61-9640-969D-8CCFE89FC891}"/>
          </ac:spMkLst>
        </pc:spChg>
        <pc:spChg chg="mod">
          <ac:chgData name="Mike Witt" userId="6963d11c-eb0d-418e-8d3d-d1a8f37f1daf" providerId="ADAL" clId="{68B268F6-BEFD-40DD-A853-0B5AF891E06A}" dt="2020-10-08T18:30:40.799" v="128" actId="20577"/>
          <ac:spMkLst>
            <pc:docMk/>
            <pc:sldMk cId="3036908978" sldId="267"/>
            <ac:spMk id="6" creationId="{DDC9F87C-93C3-499C-8BEF-E32D061AE15C}"/>
          </ac:spMkLst>
        </pc:spChg>
      </pc:sldChg>
      <pc:sldChg chg="modSp mod">
        <pc:chgData name="Mike Witt" userId="6963d11c-eb0d-418e-8d3d-d1a8f37f1daf" providerId="ADAL" clId="{68B268F6-BEFD-40DD-A853-0B5AF891E06A}" dt="2020-10-08T18:47:21.159" v="1880" actId="6549"/>
        <pc:sldMkLst>
          <pc:docMk/>
          <pc:sldMk cId="4259040938" sldId="268"/>
        </pc:sldMkLst>
        <pc:spChg chg="mod">
          <ac:chgData name="Mike Witt" userId="6963d11c-eb0d-418e-8d3d-d1a8f37f1daf" providerId="ADAL" clId="{68B268F6-BEFD-40DD-A853-0B5AF891E06A}" dt="2020-10-08T18:47:21.159" v="1880" actId="6549"/>
          <ac:spMkLst>
            <pc:docMk/>
            <pc:sldMk cId="4259040938" sldId="268"/>
            <ac:spMk id="5" creationId="{0C96E3D3-8CD2-4106-83FF-E79E1D55A4D3}"/>
          </ac:spMkLst>
        </pc:spChg>
      </pc:sldChg>
      <pc:sldChg chg="del">
        <pc:chgData name="Mike Witt" userId="6963d11c-eb0d-418e-8d3d-d1a8f37f1daf" providerId="ADAL" clId="{68B268F6-BEFD-40DD-A853-0B5AF891E06A}" dt="2020-10-08T18:39:25.204" v="1378" actId="47"/>
        <pc:sldMkLst>
          <pc:docMk/>
          <pc:sldMk cId="1723278247" sldId="269"/>
        </pc:sldMkLst>
      </pc:sldChg>
      <pc:sldChg chg="modSp mod">
        <pc:chgData name="Mike Witt" userId="6963d11c-eb0d-418e-8d3d-d1a8f37f1daf" providerId="ADAL" clId="{68B268F6-BEFD-40DD-A853-0B5AF891E06A}" dt="2020-10-08T19:05:57.677" v="1909" actId="6549"/>
        <pc:sldMkLst>
          <pc:docMk/>
          <pc:sldMk cId="2171449001" sldId="271"/>
        </pc:sldMkLst>
        <pc:spChg chg="mod">
          <ac:chgData name="Mike Witt" userId="6963d11c-eb0d-418e-8d3d-d1a8f37f1daf" providerId="ADAL" clId="{68B268F6-BEFD-40DD-A853-0B5AF891E06A}" dt="2020-10-08T18:29:28.388" v="24" actId="27636"/>
          <ac:spMkLst>
            <pc:docMk/>
            <pc:sldMk cId="2171449001" sldId="271"/>
            <ac:spMk id="2" creationId="{73E171C6-4768-CC4C-A4F6-878F6033C2D9}"/>
          </ac:spMkLst>
        </pc:spChg>
        <pc:spChg chg="mod">
          <ac:chgData name="Mike Witt" userId="6963d11c-eb0d-418e-8d3d-d1a8f37f1daf" providerId="ADAL" clId="{68B268F6-BEFD-40DD-A853-0B5AF891E06A}" dt="2020-10-08T19:05:57.677" v="1909" actId="6549"/>
          <ac:spMkLst>
            <pc:docMk/>
            <pc:sldMk cId="2171449001" sldId="271"/>
            <ac:spMk id="5" creationId="{5181843C-4100-4A60-8B90-79CCD24456DE}"/>
          </ac:spMkLst>
        </pc:spChg>
      </pc:sldChg>
      <pc:sldChg chg="addSp delSp modSp mod">
        <pc:chgData name="Mike Witt" userId="6963d11c-eb0d-418e-8d3d-d1a8f37f1daf" providerId="ADAL" clId="{68B268F6-BEFD-40DD-A853-0B5AF891E06A}" dt="2020-10-08T18:35:06.649" v="569" actId="20577"/>
        <pc:sldMkLst>
          <pc:docMk/>
          <pc:sldMk cId="1565087380" sldId="272"/>
        </pc:sldMkLst>
        <pc:spChg chg="del">
          <ac:chgData name="Mike Witt" userId="6963d11c-eb0d-418e-8d3d-d1a8f37f1daf" providerId="ADAL" clId="{68B268F6-BEFD-40DD-A853-0B5AF891E06A}" dt="2020-10-08T18:31:24.080" v="147" actId="478"/>
          <ac:spMkLst>
            <pc:docMk/>
            <pc:sldMk cId="1565087380" sldId="272"/>
            <ac:spMk id="2" creationId="{9A0188CA-8B61-9640-969D-8CCFE89FC891}"/>
          </ac:spMkLst>
        </pc:spChg>
        <pc:spChg chg="add del mod">
          <ac:chgData name="Mike Witt" userId="6963d11c-eb0d-418e-8d3d-d1a8f37f1daf" providerId="ADAL" clId="{68B268F6-BEFD-40DD-A853-0B5AF891E06A}" dt="2020-10-08T18:31:29.361" v="150" actId="478"/>
          <ac:spMkLst>
            <pc:docMk/>
            <pc:sldMk cId="1565087380" sldId="272"/>
            <ac:spMk id="4" creationId="{E28C938D-034E-42D1-8B03-A651637F4D8B}"/>
          </ac:spMkLst>
        </pc:spChg>
        <pc:spChg chg="add del mod">
          <ac:chgData name="Mike Witt" userId="6963d11c-eb0d-418e-8d3d-d1a8f37f1daf" providerId="ADAL" clId="{68B268F6-BEFD-40DD-A853-0B5AF891E06A}" dt="2020-10-08T18:31:27.555" v="149"/>
          <ac:spMkLst>
            <pc:docMk/>
            <pc:sldMk cId="1565087380" sldId="272"/>
            <ac:spMk id="8" creationId="{14CEDBC9-9D02-4F5D-BBA9-9D4002F3A64F}"/>
          </ac:spMkLst>
        </pc:spChg>
        <pc:spChg chg="mod">
          <ac:chgData name="Mike Witt" userId="6963d11c-eb0d-418e-8d3d-d1a8f37f1daf" providerId="ADAL" clId="{68B268F6-BEFD-40DD-A853-0B5AF891E06A}" dt="2020-10-08T18:33:28.473" v="411" actId="313"/>
          <ac:spMkLst>
            <pc:docMk/>
            <pc:sldMk cId="1565087380" sldId="272"/>
            <ac:spMk id="9" creationId="{C9E734FE-D6EF-4F40-9A3D-86F0734CD51B}"/>
          </ac:spMkLst>
        </pc:spChg>
        <pc:spChg chg="add mod">
          <ac:chgData name="Mike Witt" userId="6963d11c-eb0d-418e-8d3d-d1a8f37f1daf" providerId="ADAL" clId="{68B268F6-BEFD-40DD-A853-0B5AF891E06A}" dt="2020-10-08T18:31:29.835" v="151"/>
          <ac:spMkLst>
            <pc:docMk/>
            <pc:sldMk cId="1565087380" sldId="272"/>
            <ac:spMk id="10" creationId="{4796E195-A5FF-4482-9EA1-609A5C7EF88B}"/>
          </ac:spMkLst>
        </pc:spChg>
        <pc:spChg chg="mod">
          <ac:chgData name="Mike Witt" userId="6963d11c-eb0d-418e-8d3d-d1a8f37f1daf" providerId="ADAL" clId="{68B268F6-BEFD-40DD-A853-0B5AF891E06A}" dt="2020-10-08T18:35:06.649" v="569" actId="20577"/>
          <ac:spMkLst>
            <pc:docMk/>
            <pc:sldMk cId="1565087380" sldId="272"/>
            <ac:spMk id="11" creationId="{90147FA4-5D2A-4FA8-A413-C7E7268BAFA5}"/>
          </ac:spMkLst>
        </pc:spChg>
        <pc:spChg chg="del">
          <ac:chgData name="Mike Witt" userId="6963d11c-eb0d-418e-8d3d-d1a8f37f1daf" providerId="ADAL" clId="{68B268F6-BEFD-40DD-A853-0B5AF891E06A}" dt="2020-10-08T18:31:43.596" v="152" actId="478"/>
          <ac:spMkLst>
            <pc:docMk/>
            <pc:sldMk cId="1565087380" sldId="272"/>
            <ac:spMk id="12" creationId="{10A49617-A904-4CB0-B01C-E06796E9C0C3}"/>
          </ac:spMkLst>
        </pc:spChg>
      </pc:sldChg>
      <pc:sldChg chg="addSp delSp modSp mod">
        <pc:chgData name="Mike Witt" userId="6963d11c-eb0d-418e-8d3d-d1a8f37f1daf" providerId="ADAL" clId="{68B268F6-BEFD-40DD-A853-0B5AF891E06A}" dt="2020-10-09T11:19:19.981" v="1939" actId="20577"/>
        <pc:sldMkLst>
          <pc:docMk/>
          <pc:sldMk cId="1786146215" sldId="273"/>
        </pc:sldMkLst>
        <pc:spChg chg="add del mod">
          <ac:chgData name="Mike Witt" userId="6963d11c-eb0d-418e-8d3d-d1a8f37f1daf" providerId="ADAL" clId="{68B268F6-BEFD-40DD-A853-0B5AF891E06A}" dt="2020-10-08T18:35:25.404" v="573" actId="478"/>
          <ac:spMkLst>
            <pc:docMk/>
            <pc:sldMk cId="1786146215" sldId="273"/>
            <ac:spMk id="3" creationId="{E54C3816-ABDB-4435-8FBB-3E2AC0AE66E6}"/>
          </ac:spMkLst>
        </pc:spChg>
        <pc:spChg chg="mod">
          <ac:chgData name="Mike Witt" userId="6963d11c-eb0d-418e-8d3d-d1a8f37f1daf" providerId="ADAL" clId="{68B268F6-BEFD-40DD-A853-0B5AF891E06A}" dt="2020-10-09T11:19:19.981" v="1939" actId="20577"/>
          <ac:spMkLst>
            <pc:docMk/>
            <pc:sldMk cId="1786146215" sldId="273"/>
            <ac:spMk id="5" creationId="{9CE1D8FA-F97E-4E60-8F4C-095E8EFD7794}"/>
          </ac:spMkLst>
        </pc:spChg>
        <pc:spChg chg="mod">
          <ac:chgData name="Mike Witt" userId="6963d11c-eb0d-418e-8d3d-d1a8f37f1daf" providerId="ADAL" clId="{68B268F6-BEFD-40DD-A853-0B5AF891E06A}" dt="2020-10-08T18:39:17.679" v="1377" actId="1076"/>
          <ac:spMkLst>
            <pc:docMk/>
            <pc:sldMk cId="1786146215" sldId="273"/>
            <ac:spMk id="6" creationId="{C735807E-A372-43D6-B417-A00830DDDB3D}"/>
          </ac:spMkLst>
        </pc:spChg>
        <pc:spChg chg="mod">
          <ac:chgData name="Mike Witt" userId="6963d11c-eb0d-418e-8d3d-d1a8f37f1daf" providerId="ADAL" clId="{68B268F6-BEFD-40DD-A853-0B5AF891E06A}" dt="2020-10-08T18:36:54.250" v="850" actId="6549"/>
          <ac:spMkLst>
            <pc:docMk/>
            <pc:sldMk cId="1786146215" sldId="273"/>
            <ac:spMk id="7" creationId="{984DD38B-13C9-4F2E-A9CF-A446A07EC3AD}"/>
          </ac:spMkLst>
        </pc:spChg>
        <pc:spChg chg="add del mod">
          <ac:chgData name="Mike Witt" userId="6963d11c-eb0d-418e-8d3d-d1a8f37f1daf" providerId="ADAL" clId="{68B268F6-BEFD-40DD-A853-0B5AF891E06A}" dt="2020-10-08T18:35:23.810" v="572"/>
          <ac:spMkLst>
            <pc:docMk/>
            <pc:sldMk cId="1786146215" sldId="273"/>
            <ac:spMk id="8" creationId="{2489CC93-0C67-43B5-BED6-CCC9BB07587A}"/>
          </ac:spMkLst>
        </pc:spChg>
        <pc:spChg chg="del">
          <ac:chgData name="Mike Witt" userId="6963d11c-eb0d-418e-8d3d-d1a8f37f1daf" providerId="ADAL" clId="{68B268F6-BEFD-40DD-A853-0B5AF891E06A}" dt="2020-10-08T18:35:21.660" v="570" actId="478"/>
          <ac:spMkLst>
            <pc:docMk/>
            <pc:sldMk cId="1786146215" sldId="273"/>
            <ac:spMk id="9" creationId="{AA410CE0-8AD0-467A-B41A-0AE6C9C7BDF6}"/>
          </ac:spMkLst>
        </pc:spChg>
        <pc:spChg chg="add mod">
          <ac:chgData name="Mike Witt" userId="6963d11c-eb0d-418e-8d3d-d1a8f37f1daf" providerId="ADAL" clId="{68B268F6-BEFD-40DD-A853-0B5AF891E06A}" dt="2020-10-08T18:35:25.714" v="574"/>
          <ac:spMkLst>
            <pc:docMk/>
            <pc:sldMk cId="1786146215" sldId="273"/>
            <ac:spMk id="10" creationId="{3F7DE8E5-B3AE-46D3-8E20-18EF6D106337}"/>
          </ac:spMkLst>
        </pc:spChg>
      </pc:sldChg>
      <pc:sldChg chg="modSp mod">
        <pc:chgData name="Mike Witt" userId="6963d11c-eb0d-418e-8d3d-d1a8f37f1daf" providerId="ADAL" clId="{68B268F6-BEFD-40DD-A853-0B5AF891E06A}" dt="2020-10-08T18:41:45.755" v="1639" actId="20577"/>
        <pc:sldMkLst>
          <pc:docMk/>
          <pc:sldMk cId="1892937446" sldId="274"/>
        </pc:sldMkLst>
        <pc:spChg chg="mod">
          <ac:chgData name="Mike Witt" userId="6963d11c-eb0d-418e-8d3d-d1a8f37f1daf" providerId="ADAL" clId="{68B268F6-BEFD-40DD-A853-0B5AF891E06A}" dt="2020-10-08T18:41:45.755" v="1639" actId="20577"/>
          <ac:spMkLst>
            <pc:docMk/>
            <pc:sldMk cId="1892937446" sldId="274"/>
            <ac:spMk id="11" creationId="{26EC6267-17F7-4BE7-AFB9-FCBCAD97366E}"/>
          </ac:spMkLst>
        </pc:spChg>
      </pc:sldChg>
      <pc:sldChg chg="modSp del mod">
        <pc:chgData name="Mike Witt" userId="6963d11c-eb0d-418e-8d3d-d1a8f37f1daf" providerId="ADAL" clId="{68B268F6-BEFD-40DD-A853-0B5AF891E06A}" dt="2020-10-08T18:42:45.268" v="1667" actId="2696"/>
        <pc:sldMkLst>
          <pc:docMk/>
          <pc:sldMk cId="3083217492" sldId="276"/>
        </pc:sldMkLst>
        <pc:spChg chg="mod">
          <ac:chgData name="Mike Witt" userId="6963d11c-eb0d-418e-8d3d-d1a8f37f1daf" providerId="ADAL" clId="{68B268F6-BEFD-40DD-A853-0B5AF891E06A}" dt="2020-10-08T18:42:35.290" v="1666" actId="6549"/>
          <ac:spMkLst>
            <pc:docMk/>
            <pc:sldMk cId="3083217492" sldId="276"/>
            <ac:spMk id="5" creationId="{0C96E3D3-8CD2-4106-83FF-E79E1D55A4D3}"/>
          </ac:spMkLst>
        </pc:spChg>
      </pc:sldChg>
      <pc:sldChg chg="modSp mod">
        <pc:chgData name="Mike Witt" userId="6963d11c-eb0d-418e-8d3d-d1a8f37f1daf" providerId="ADAL" clId="{68B268F6-BEFD-40DD-A853-0B5AF891E06A}" dt="2020-10-09T11:19:52.896" v="1941" actId="20577"/>
        <pc:sldMkLst>
          <pc:docMk/>
          <pc:sldMk cId="3566140232" sldId="277"/>
        </pc:sldMkLst>
        <pc:spChg chg="mod">
          <ac:chgData name="Mike Witt" userId="6963d11c-eb0d-418e-8d3d-d1a8f37f1daf" providerId="ADAL" clId="{68B268F6-BEFD-40DD-A853-0B5AF891E06A}" dt="2020-10-09T11:19:52.896" v="1941" actId="20577"/>
          <ac:spMkLst>
            <pc:docMk/>
            <pc:sldMk cId="3566140232" sldId="277"/>
            <ac:spMk id="10" creationId="{6E0044FE-1BD9-4885-87F6-E2EDB56E5C66}"/>
          </ac:spMkLst>
        </pc:spChg>
        <pc:graphicFrameChg chg="mod modGraphic">
          <ac:chgData name="Mike Witt" userId="6963d11c-eb0d-418e-8d3d-d1a8f37f1daf" providerId="ADAL" clId="{68B268F6-BEFD-40DD-A853-0B5AF891E06A}" dt="2020-10-08T18:44:39.602" v="1757" actId="1076"/>
          <ac:graphicFrameMkLst>
            <pc:docMk/>
            <pc:sldMk cId="3566140232" sldId="277"/>
            <ac:graphicFrameMk id="18" creationId="{8D5E4D64-9C8B-49CE-A129-2B16C72C56D2}"/>
          </ac:graphicFrameMkLst>
        </pc:graphicFrameChg>
        <pc:graphicFrameChg chg="mod modGraphic">
          <ac:chgData name="Mike Witt" userId="6963d11c-eb0d-418e-8d3d-d1a8f37f1daf" providerId="ADAL" clId="{68B268F6-BEFD-40DD-A853-0B5AF891E06A}" dt="2020-10-08T18:46:37.947" v="1865" actId="20577"/>
          <ac:graphicFrameMkLst>
            <pc:docMk/>
            <pc:sldMk cId="3566140232" sldId="277"/>
            <ac:graphicFrameMk id="19" creationId="{29BBC06A-1056-42DA-A98F-EBAAAC4AC0F3}"/>
          </ac:graphicFrameMkLst>
        </pc:graphicFrameChg>
      </pc:sldChg>
      <pc:sldChg chg="addSp delSp modSp mod">
        <pc:chgData name="Mike Witt" userId="6963d11c-eb0d-418e-8d3d-d1a8f37f1daf" providerId="ADAL" clId="{68B268F6-BEFD-40DD-A853-0B5AF891E06A}" dt="2020-10-08T19:52:36.973" v="1937" actId="1076"/>
        <pc:sldMkLst>
          <pc:docMk/>
          <pc:sldMk cId="1842431928" sldId="278"/>
        </pc:sldMkLst>
        <pc:spChg chg="add del mod">
          <ac:chgData name="Mike Witt" userId="6963d11c-eb0d-418e-8d3d-d1a8f37f1daf" providerId="ADAL" clId="{68B268F6-BEFD-40DD-A853-0B5AF891E06A}" dt="2020-10-08T19:52:36.973" v="1937" actId="1076"/>
          <ac:spMkLst>
            <pc:docMk/>
            <pc:sldMk cId="1842431928" sldId="278"/>
            <ac:spMk id="5" creationId="{0C96E3D3-8CD2-4106-83FF-E79E1D55A4D3}"/>
          </ac:spMkLst>
        </pc:spChg>
      </pc:sldChg>
      <pc:sldChg chg="del">
        <pc:chgData name="Mike Witt" userId="6963d11c-eb0d-418e-8d3d-d1a8f37f1daf" providerId="ADAL" clId="{68B268F6-BEFD-40DD-A853-0B5AF891E06A}" dt="2020-10-08T18:28:58.850" v="0" actId="47"/>
        <pc:sldMkLst>
          <pc:docMk/>
          <pc:sldMk cId="4085143795" sldId="279"/>
        </pc:sldMkLst>
      </pc:sldChg>
    </pc:docChg>
  </pc:docChgLst>
  <pc:docChgLst>
    <pc:chgData name="Fiona Jeffery" userId="b1ffc1b3-1a7b-4a17-9962-6f7e531a2ac7" providerId="ADAL" clId="{BAAA033F-DD98-479A-AB65-94D1A60A4460}"/>
    <pc:docChg chg="modNotesMaster modHandout">
      <pc:chgData name="Fiona Jeffery" userId="b1ffc1b3-1a7b-4a17-9962-6f7e531a2ac7" providerId="ADAL" clId="{BAAA033F-DD98-479A-AB65-94D1A60A4460}" dt="2020-09-28T09:05:09.128" v="0"/>
      <pc:docMkLst>
        <pc:docMk/>
      </pc:docMkLst>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E92FD40-F4D7-1D47-AE2F-3182B937DC62}"/>
              </a:ext>
            </a:extLst>
          </p:cNvPr>
          <p:cNvSpPr>
            <a:spLocks noGrp="1"/>
          </p:cNvSpPr>
          <p:nvPr>
            <p:ph type="hdr" sz="quarter"/>
          </p:nvPr>
        </p:nvSpPr>
        <p:spPr>
          <a:xfrm>
            <a:off x="0" y="0"/>
            <a:ext cx="3037840" cy="466435"/>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5253B0FA-CF48-CF4D-AB1D-7DE0C2521AB6}"/>
              </a:ext>
            </a:extLst>
          </p:cNvPr>
          <p:cNvSpPr>
            <a:spLocks noGrp="1"/>
          </p:cNvSpPr>
          <p:nvPr>
            <p:ph type="dt" sz="quarter" idx="1"/>
          </p:nvPr>
        </p:nvSpPr>
        <p:spPr>
          <a:xfrm>
            <a:off x="3970938" y="0"/>
            <a:ext cx="3037840" cy="466435"/>
          </a:xfrm>
          <a:prstGeom prst="rect">
            <a:avLst/>
          </a:prstGeom>
        </p:spPr>
        <p:txBody>
          <a:bodyPr vert="horz" lIns="91440" tIns="45720" rIns="91440" bIns="45720" rtlCol="0"/>
          <a:lstStyle>
            <a:lvl1pPr algn="r">
              <a:defRPr sz="1200"/>
            </a:lvl1pPr>
          </a:lstStyle>
          <a:p>
            <a:fld id="{38041896-97FE-2041-ADF7-0572EC88FA56}" type="datetimeFigureOut">
              <a:rPr lang="en-US" smtClean="0"/>
              <a:t>11/6/2020</a:t>
            </a:fld>
            <a:endParaRPr lang="en-US" dirty="0"/>
          </a:p>
        </p:txBody>
      </p:sp>
      <p:sp>
        <p:nvSpPr>
          <p:cNvPr id="4" name="Footer Placeholder 3">
            <a:extLst>
              <a:ext uri="{FF2B5EF4-FFF2-40B4-BE49-F238E27FC236}">
                <a16:creationId xmlns:a16="http://schemas.microsoft.com/office/drawing/2014/main" id="{665BE502-3372-834F-BDC9-DF06D5314B3B}"/>
              </a:ext>
            </a:extLst>
          </p:cNvPr>
          <p:cNvSpPr>
            <a:spLocks noGrp="1"/>
          </p:cNvSpPr>
          <p:nvPr>
            <p:ph type="ftr" sz="quarter" idx="2"/>
          </p:nvPr>
        </p:nvSpPr>
        <p:spPr>
          <a:xfrm>
            <a:off x="0" y="8829968"/>
            <a:ext cx="3037840" cy="466434"/>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D3C8403C-AA96-1E44-9EB0-E89DA98E9EC0}"/>
              </a:ext>
            </a:extLst>
          </p:cNvPr>
          <p:cNvSpPr>
            <a:spLocks noGrp="1"/>
          </p:cNvSpPr>
          <p:nvPr>
            <p:ph type="sldNum" sz="quarter" idx="3"/>
          </p:nvPr>
        </p:nvSpPr>
        <p:spPr>
          <a:xfrm>
            <a:off x="3970938" y="8829968"/>
            <a:ext cx="3037840" cy="466434"/>
          </a:xfrm>
          <a:prstGeom prst="rect">
            <a:avLst/>
          </a:prstGeom>
        </p:spPr>
        <p:txBody>
          <a:bodyPr vert="horz" lIns="91440" tIns="45720" rIns="91440" bIns="45720" rtlCol="0" anchor="b"/>
          <a:lstStyle>
            <a:lvl1pPr algn="r">
              <a:defRPr sz="1200"/>
            </a:lvl1pPr>
          </a:lstStyle>
          <a:p>
            <a:fld id="{112E0D67-59D7-034F-9A6F-A4D023D5EB26}" type="slidenum">
              <a:rPr lang="en-US" smtClean="0"/>
              <a:t>‹#›</a:t>
            </a:fld>
            <a:endParaRPr lang="en-US" dirty="0"/>
          </a:p>
        </p:txBody>
      </p:sp>
    </p:spTree>
    <p:extLst>
      <p:ext uri="{BB962C8B-B14F-4D97-AF65-F5344CB8AC3E}">
        <p14:creationId xmlns:p14="http://schemas.microsoft.com/office/powerpoint/2010/main" val="349317665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5"/>
          </a:xfrm>
          <a:prstGeom prst="rect">
            <a:avLst/>
          </a:prstGeom>
        </p:spPr>
        <p:txBody>
          <a:bodyPr vert="horz" lIns="91440" tIns="45720" rIns="91440" bIns="45720" rtlCol="0"/>
          <a:lstStyle>
            <a:lvl1pPr algn="r">
              <a:defRPr sz="1200"/>
            </a:lvl1pPr>
          </a:lstStyle>
          <a:p>
            <a:fld id="{D511FC2E-22E1-594A-812D-8C578A00E6D0}" type="datetimeFigureOut">
              <a:rPr lang="en-US" smtClean="0"/>
              <a:t>11/6/2020</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1" y="4473892"/>
            <a:ext cx="5608320" cy="366045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4"/>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8"/>
            <a:ext cx="3037840" cy="466434"/>
          </a:xfrm>
          <a:prstGeom prst="rect">
            <a:avLst/>
          </a:prstGeom>
        </p:spPr>
        <p:txBody>
          <a:bodyPr vert="horz" lIns="91440" tIns="45720" rIns="91440" bIns="45720" rtlCol="0" anchor="b"/>
          <a:lstStyle>
            <a:lvl1pPr algn="r">
              <a:defRPr sz="1200"/>
            </a:lvl1pPr>
          </a:lstStyle>
          <a:p>
            <a:fld id="{7630CFDB-BE10-FB4C-8E2E-AD089A39DCF3}" type="slidenum">
              <a:rPr lang="en-US" smtClean="0"/>
              <a:t>‹#›</a:t>
            </a:fld>
            <a:endParaRPr lang="en-US" dirty="0"/>
          </a:p>
        </p:txBody>
      </p:sp>
    </p:spTree>
    <p:extLst>
      <p:ext uri="{BB962C8B-B14F-4D97-AF65-F5344CB8AC3E}">
        <p14:creationId xmlns:p14="http://schemas.microsoft.com/office/powerpoint/2010/main" val="1833113319"/>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ont Cover Slide">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7B57571A-7268-8740-AE91-86AF50F11F93}"/>
              </a:ext>
            </a:extLst>
          </p:cNvPr>
          <p:cNvSpPr>
            <a:spLocks noGrp="1"/>
          </p:cNvSpPr>
          <p:nvPr>
            <p:ph type="body" sz="quarter" idx="10" hasCustomPrompt="1"/>
          </p:nvPr>
        </p:nvSpPr>
        <p:spPr>
          <a:xfrm>
            <a:off x="514350" y="1550989"/>
            <a:ext cx="5053330" cy="1706984"/>
          </a:xfrm>
          <a:prstGeom prst="rect">
            <a:avLst/>
          </a:prstGeom>
        </p:spPr>
        <p:txBody>
          <a:bodyPr/>
          <a:lstStyle>
            <a:lvl1pPr marL="0" indent="0">
              <a:buNone/>
              <a:defRPr sz="4800" b="0" i="0">
                <a:solidFill>
                  <a:schemeClr val="bg1"/>
                </a:solidFill>
                <a:latin typeface="Arial" panose="020B0604020202020204" pitchFamily="34" charset="0"/>
                <a:cs typeface="Arial" panose="020B0604020202020204" pitchFamily="34" charset="0"/>
              </a:defRPr>
            </a:lvl1pPr>
          </a:lstStyle>
          <a:p>
            <a:pPr lvl="0"/>
            <a:r>
              <a:rPr lang="en-US"/>
              <a:t>Presentation Title to go here</a:t>
            </a:r>
          </a:p>
        </p:txBody>
      </p:sp>
      <p:sp>
        <p:nvSpPr>
          <p:cNvPr id="10" name="Text Placeholder 9">
            <a:extLst>
              <a:ext uri="{FF2B5EF4-FFF2-40B4-BE49-F238E27FC236}">
                <a16:creationId xmlns:a16="http://schemas.microsoft.com/office/drawing/2014/main" id="{FF68520C-B3D4-8446-AC8A-A2749528AD04}"/>
              </a:ext>
            </a:extLst>
          </p:cNvPr>
          <p:cNvSpPr>
            <a:spLocks noGrp="1"/>
          </p:cNvSpPr>
          <p:nvPr>
            <p:ph type="body" sz="quarter" idx="11" hasCustomPrompt="1"/>
          </p:nvPr>
        </p:nvSpPr>
        <p:spPr>
          <a:xfrm>
            <a:off x="522288" y="3407728"/>
            <a:ext cx="5032375" cy="439525"/>
          </a:xfrm>
          <a:prstGeom prst="rect">
            <a:avLst/>
          </a:prstGeom>
        </p:spPr>
        <p:txBody>
          <a:bodyPr/>
          <a:lstStyle>
            <a:lvl1pPr marL="0" indent="0">
              <a:buNone/>
              <a:defRPr sz="1800" b="1" i="0">
                <a:solidFill>
                  <a:schemeClr val="bg1"/>
                </a:solidFill>
                <a:latin typeface="Arial" panose="020B0604020202020204" pitchFamily="34" charset="0"/>
                <a:cs typeface="Arial" panose="020B0604020202020204" pitchFamily="34" charset="0"/>
              </a:defRPr>
            </a:lvl1pPr>
          </a:lstStyle>
          <a:p>
            <a:pPr lvl="0"/>
            <a:r>
              <a:rPr lang="en-US"/>
              <a:t>Subtitle to go here if needed</a:t>
            </a:r>
          </a:p>
        </p:txBody>
      </p:sp>
    </p:spTree>
    <p:extLst>
      <p:ext uri="{BB962C8B-B14F-4D97-AF65-F5344CB8AC3E}">
        <p14:creationId xmlns:p14="http://schemas.microsoft.com/office/powerpoint/2010/main" val="1100389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ue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A173C-73FE-6547-B6AD-49F7DF7BCD17}"/>
              </a:ext>
            </a:extLst>
          </p:cNvPr>
          <p:cNvSpPr>
            <a:spLocks noGrp="1"/>
          </p:cNvSpPr>
          <p:nvPr>
            <p:ph type="title"/>
          </p:nvPr>
        </p:nvSpPr>
        <p:spPr>
          <a:xfrm>
            <a:off x="469900" y="215153"/>
            <a:ext cx="8204200" cy="599355"/>
          </a:xfrm>
          <a:prstGeom prst="rect">
            <a:avLst/>
          </a:prstGeom>
        </p:spPr>
        <p:txBody>
          <a:bodyPr/>
          <a:lstStyle>
            <a:lvl1pPr>
              <a:defRPr sz="3200" b="0" i="0">
                <a:latin typeface="Arial" panose="020B0604020202020204" pitchFamily="34" charset="0"/>
                <a:cs typeface="Arial" panose="020B0604020202020204" pitchFamily="34" charset="0"/>
              </a:defRPr>
            </a:lvl1pPr>
          </a:lstStyle>
          <a:p>
            <a:r>
              <a:rPr lang="en-US"/>
              <a:t>Click to edit Master title style</a:t>
            </a:r>
          </a:p>
        </p:txBody>
      </p:sp>
      <p:sp>
        <p:nvSpPr>
          <p:cNvPr id="4" name="Text Placeholder 3">
            <a:extLst>
              <a:ext uri="{FF2B5EF4-FFF2-40B4-BE49-F238E27FC236}">
                <a16:creationId xmlns:a16="http://schemas.microsoft.com/office/drawing/2014/main" id="{24731168-B7F9-4F4E-AA07-5089819E99BD}"/>
              </a:ext>
            </a:extLst>
          </p:cNvPr>
          <p:cNvSpPr>
            <a:spLocks noGrp="1"/>
          </p:cNvSpPr>
          <p:nvPr>
            <p:ph type="body" sz="quarter" idx="10"/>
          </p:nvPr>
        </p:nvSpPr>
        <p:spPr>
          <a:xfrm>
            <a:off x="469900" y="1422400"/>
            <a:ext cx="8204200" cy="4343400"/>
          </a:xfrm>
          <a:prstGeom prst="rect">
            <a:avLst/>
          </a:prstGeom>
        </p:spPr>
        <p:txBody>
          <a:bodyPr/>
          <a:lstStyle>
            <a:lvl1pPr>
              <a:defRPr b="0" i="0">
                <a:solidFill>
                  <a:schemeClr val="tx1">
                    <a:lumMod val="65000"/>
                    <a:lumOff val="35000"/>
                  </a:schemeClr>
                </a:solidFill>
                <a:latin typeface="Arial" panose="020B0604020202020204" pitchFamily="34" charset="0"/>
                <a:cs typeface="Arial" panose="020B0604020202020204" pitchFamily="34" charset="0"/>
              </a:defRPr>
            </a:lvl1pPr>
            <a:lvl2pPr>
              <a:defRPr b="0" i="0">
                <a:solidFill>
                  <a:schemeClr val="tx1">
                    <a:lumMod val="65000"/>
                    <a:lumOff val="35000"/>
                  </a:schemeClr>
                </a:solidFill>
                <a:latin typeface="Arial" panose="020B0604020202020204" pitchFamily="34" charset="0"/>
                <a:cs typeface="Arial" panose="020B0604020202020204" pitchFamily="34" charset="0"/>
              </a:defRPr>
            </a:lvl2pPr>
            <a:lvl3pPr>
              <a:defRPr b="0" i="0">
                <a:solidFill>
                  <a:schemeClr val="tx1">
                    <a:lumMod val="65000"/>
                    <a:lumOff val="35000"/>
                  </a:schemeClr>
                </a:solidFill>
                <a:latin typeface="Arial" panose="020B0604020202020204" pitchFamily="34" charset="0"/>
                <a:cs typeface="Arial" panose="020B0604020202020204" pitchFamily="34" charset="0"/>
              </a:defRPr>
            </a:lvl3pPr>
            <a:lvl4pPr>
              <a:defRPr b="0" i="0">
                <a:solidFill>
                  <a:schemeClr val="tx1">
                    <a:lumMod val="65000"/>
                    <a:lumOff val="35000"/>
                  </a:schemeClr>
                </a:solidFill>
                <a:latin typeface="Arial" panose="020B0604020202020204" pitchFamily="34" charset="0"/>
                <a:cs typeface="Arial" panose="020B0604020202020204" pitchFamily="34" charset="0"/>
              </a:defRPr>
            </a:lvl4pPr>
            <a:lvl5pPr>
              <a:defRPr b="0" i="0">
                <a:solidFill>
                  <a:schemeClr val="tx1">
                    <a:lumMod val="65000"/>
                    <a:lumOff val="35000"/>
                  </a:schemeClr>
                </a:solidFill>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35229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ree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9C2CE7B-4B8F-0E44-8455-A90BA7DF0B3D}"/>
              </a:ext>
            </a:extLst>
          </p:cNvPr>
          <p:cNvSpPr>
            <a:spLocks noGrp="1"/>
          </p:cNvSpPr>
          <p:nvPr>
            <p:ph type="title"/>
          </p:nvPr>
        </p:nvSpPr>
        <p:spPr>
          <a:xfrm>
            <a:off x="469900" y="215153"/>
            <a:ext cx="8204200" cy="599355"/>
          </a:xfrm>
          <a:prstGeom prst="rect">
            <a:avLst/>
          </a:prstGeom>
        </p:spPr>
        <p:txBody>
          <a:bodyPr/>
          <a:lstStyle>
            <a:lvl1pPr>
              <a:defRPr sz="3200" b="0" i="0">
                <a:latin typeface="Arial" panose="020B0604020202020204" pitchFamily="34" charset="0"/>
                <a:cs typeface="Arial" panose="020B0604020202020204" pitchFamily="34" charset="0"/>
              </a:defRPr>
            </a:lvl1pPr>
          </a:lstStyle>
          <a:p>
            <a:r>
              <a:rPr lang="en-US"/>
              <a:t>Click to edit Master title style</a:t>
            </a:r>
          </a:p>
        </p:txBody>
      </p:sp>
      <p:sp>
        <p:nvSpPr>
          <p:cNvPr id="6" name="Text Placeholder 3">
            <a:extLst>
              <a:ext uri="{FF2B5EF4-FFF2-40B4-BE49-F238E27FC236}">
                <a16:creationId xmlns:a16="http://schemas.microsoft.com/office/drawing/2014/main" id="{01A427FE-3219-7D40-8343-4FAA8429852C}"/>
              </a:ext>
            </a:extLst>
          </p:cNvPr>
          <p:cNvSpPr>
            <a:spLocks noGrp="1"/>
          </p:cNvSpPr>
          <p:nvPr>
            <p:ph type="body" sz="quarter" idx="10"/>
          </p:nvPr>
        </p:nvSpPr>
        <p:spPr>
          <a:xfrm>
            <a:off x="469900" y="1422400"/>
            <a:ext cx="8204200" cy="4343400"/>
          </a:xfrm>
          <a:prstGeom prst="rect">
            <a:avLst/>
          </a:prstGeom>
        </p:spPr>
        <p:txBody>
          <a:bodyPr/>
          <a:lstStyle>
            <a:lvl1pPr>
              <a:defRPr b="0" i="0">
                <a:solidFill>
                  <a:schemeClr val="tx1">
                    <a:lumMod val="65000"/>
                    <a:lumOff val="35000"/>
                  </a:schemeClr>
                </a:solidFill>
                <a:latin typeface="Arial" panose="020B0604020202020204" pitchFamily="34" charset="0"/>
                <a:cs typeface="Arial" panose="020B0604020202020204" pitchFamily="34" charset="0"/>
              </a:defRPr>
            </a:lvl1pPr>
            <a:lvl2pPr>
              <a:defRPr b="0" i="0">
                <a:solidFill>
                  <a:schemeClr val="tx1">
                    <a:lumMod val="65000"/>
                    <a:lumOff val="35000"/>
                  </a:schemeClr>
                </a:solidFill>
                <a:latin typeface="Arial" panose="020B0604020202020204" pitchFamily="34" charset="0"/>
                <a:cs typeface="Arial" panose="020B0604020202020204" pitchFamily="34" charset="0"/>
              </a:defRPr>
            </a:lvl2pPr>
            <a:lvl3pPr>
              <a:defRPr b="0" i="0">
                <a:solidFill>
                  <a:schemeClr val="tx1">
                    <a:lumMod val="65000"/>
                    <a:lumOff val="35000"/>
                  </a:schemeClr>
                </a:solidFill>
                <a:latin typeface="Arial" panose="020B0604020202020204" pitchFamily="34" charset="0"/>
                <a:cs typeface="Arial" panose="020B0604020202020204" pitchFamily="34" charset="0"/>
              </a:defRPr>
            </a:lvl3pPr>
            <a:lvl4pPr>
              <a:defRPr b="0" i="0">
                <a:solidFill>
                  <a:schemeClr val="tx1">
                    <a:lumMod val="65000"/>
                    <a:lumOff val="35000"/>
                  </a:schemeClr>
                </a:solidFill>
                <a:latin typeface="Arial" panose="020B0604020202020204" pitchFamily="34" charset="0"/>
                <a:cs typeface="Arial" panose="020B0604020202020204" pitchFamily="34" charset="0"/>
              </a:defRPr>
            </a:lvl4pPr>
            <a:lvl5pPr>
              <a:defRPr b="0" i="0">
                <a:solidFill>
                  <a:schemeClr val="tx1">
                    <a:lumMod val="65000"/>
                    <a:lumOff val="35000"/>
                  </a:schemeClr>
                </a:solidFill>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45173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urple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686F4D1-D6A5-5A4E-B027-62D1528ACB48}"/>
              </a:ext>
            </a:extLst>
          </p:cNvPr>
          <p:cNvSpPr>
            <a:spLocks noGrp="1"/>
          </p:cNvSpPr>
          <p:nvPr>
            <p:ph type="title"/>
          </p:nvPr>
        </p:nvSpPr>
        <p:spPr>
          <a:xfrm>
            <a:off x="469900" y="215153"/>
            <a:ext cx="8204200" cy="599355"/>
          </a:xfrm>
          <a:prstGeom prst="rect">
            <a:avLst/>
          </a:prstGeom>
        </p:spPr>
        <p:txBody>
          <a:bodyPr/>
          <a:lstStyle>
            <a:lvl1pPr>
              <a:defRPr sz="3200" b="0" i="0">
                <a:latin typeface="Arial" panose="020B0604020202020204" pitchFamily="34" charset="0"/>
                <a:cs typeface="Arial" panose="020B0604020202020204" pitchFamily="34" charset="0"/>
              </a:defRPr>
            </a:lvl1pPr>
          </a:lstStyle>
          <a:p>
            <a:r>
              <a:rPr lang="en-US"/>
              <a:t>Click to edit Master title style</a:t>
            </a:r>
          </a:p>
        </p:txBody>
      </p:sp>
      <p:sp>
        <p:nvSpPr>
          <p:cNvPr id="6" name="Text Placeholder 3">
            <a:extLst>
              <a:ext uri="{FF2B5EF4-FFF2-40B4-BE49-F238E27FC236}">
                <a16:creationId xmlns:a16="http://schemas.microsoft.com/office/drawing/2014/main" id="{0EA2C1FE-55CC-9347-A083-0945943C776D}"/>
              </a:ext>
            </a:extLst>
          </p:cNvPr>
          <p:cNvSpPr>
            <a:spLocks noGrp="1"/>
          </p:cNvSpPr>
          <p:nvPr>
            <p:ph type="body" sz="quarter" idx="10"/>
          </p:nvPr>
        </p:nvSpPr>
        <p:spPr>
          <a:xfrm>
            <a:off x="469900" y="1422400"/>
            <a:ext cx="8204200" cy="4343400"/>
          </a:xfrm>
          <a:prstGeom prst="rect">
            <a:avLst/>
          </a:prstGeom>
        </p:spPr>
        <p:txBody>
          <a:bodyPr/>
          <a:lstStyle>
            <a:lvl1pPr>
              <a:defRPr b="0" i="0">
                <a:solidFill>
                  <a:schemeClr val="tx1">
                    <a:lumMod val="65000"/>
                    <a:lumOff val="35000"/>
                  </a:schemeClr>
                </a:solidFill>
                <a:latin typeface="Arial" panose="020B0604020202020204" pitchFamily="34" charset="0"/>
                <a:cs typeface="Arial" panose="020B0604020202020204" pitchFamily="34" charset="0"/>
              </a:defRPr>
            </a:lvl1pPr>
            <a:lvl2pPr>
              <a:defRPr b="0" i="0">
                <a:solidFill>
                  <a:schemeClr val="tx1">
                    <a:lumMod val="65000"/>
                    <a:lumOff val="35000"/>
                  </a:schemeClr>
                </a:solidFill>
                <a:latin typeface="Arial" panose="020B0604020202020204" pitchFamily="34" charset="0"/>
                <a:cs typeface="Arial" panose="020B0604020202020204" pitchFamily="34" charset="0"/>
              </a:defRPr>
            </a:lvl2pPr>
            <a:lvl3pPr>
              <a:defRPr b="0" i="0">
                <a:solidFill>
                  <a:schemeClr val="tx1">
                    <a:lumMod val="65000"/>
                    <a:lumOff val="35000"/>
                  </a:schemeClr>
                </a:solidFill>
                <a:latin typeface="Arial" panose="020B0604020202020204" pitchFamily="34" charset="0"/>
                <a:cs typeface="Arial" panose="020B0604020202020204" pitchFamily="34" charset="0"/>
              </a:defRPr>
            </a:lvl3pPr>
            <a:lvl4pPr>
              <a:defRPr b="0" i="0">
                <a:solidFill>
                  <a:schemeClr val="tx1">
                    <a:lumMod val="65000"/>
                    <a:lumOff val="35000"/>
                  </a:schemeClr>
                </a:solidFill>
                <a:latin typeface="Arial" panose="020B0604020202020204" pitchFamily="34" charset="0"/>
                <a:cs typeface="Arial" panose="020B0604020202020204" pitchFamily="34" charset="0"/>
              </a:defRPr>
            </a:lvl4pPr>
            <a:lvl5pPr>
              <a:defRPr b="0" i="0">
                <a:solidFill>
                  <a:schemeClr val="tx1">
                    <a:lumMod val="65000"/>
                    <a:lumOff val="35000"/>
                  </a:schemeClr>
                </a:solidFill>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06518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rey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A2CCAE41-7B7E-B54E-A7D4-AA92F44260D7}"/>
              </a:ext>
            </a:extLst>
          </p:cNvPr>
          <p:cNvSpPr>
            <a:spLocks noGrp="1"/>
          </p:cNvSpPr>
          <p:nvPr>
            <p:ph type="title"/>
          </p:nvPr>
        </p:nvSpPr>
        <p:spPr>
          <a:xfrm>
            <a:off x="469900" y="215153"/>
            <a:ext cx="8204200" cy="599355"/>
          </a:xfrm>
          <a:prstGeom prst="rect">
            <a:avLst/>
          </a:prstGeom>
        </p:spPr>
        <p:txBody>
          <a:bodyPr/>
          <a:lstStyle>
            <a:lvl1pPr>
              <a:defRPr sz="3200" b="0" i="0">
                <a:latin typeface="Arial" panose="020B0604020202020204" pitchFamily="34" charset="0"/>
                <a:cs typeface="Arial" panose="020B0604020202020204" pitchFamily="34" charset="0"/>
              </a:defRPr>
            </a:lvl1pPr>
          </a:lstStyle>
          <a:p>
            <a:r>
              <a:rPr lang="en-US"/>
              <a:t>Click to edit Master title style</a:t>
            </a:r>
          </a:p>
        </p:txBody>
      </p:sp>
      <p:sp>
        <p:nvSpPr>
          <p:cNvPr id="6" name="Text Placeholder 3">
            <a:extLst>
              <a:ext uri="{FF2B5EF4-FFF2-40B4-BE49-F238E27FC236}">
                <a16:creationId xmlns:a16="http://schemas.microsoft.com/office/drawing/2014/main" id="{E929A93A-030F-2C4D-91FF-ECABBEEFA856}"/>
              </a:ext>
            </a:extLst>
          </p:cNvPr>
          <p:cNvSpPr>
            <a:spLocks noGrp="1"/>
          </p:cNvSpPr>
          <p:nvPr>
            <p:ph type="body" sz="quarter" idx="10"/>
          </p:nvPr>
        </p:nvSpPr>
        <p:spPr>
          <a:xfrm>
            <a:off x="469900" y="1422400"/>
            <a:ext cx="8204200" cy="4343400"/>
          </a:xfrm>
          <a:prstGeom prst="rect">
            <a:avLst/>
          </a:prstGeom>
        </p:spPr>
        <p:txBody>
          <a:bodyPr/>
          <a:lstStyle>
            <a:lvl1pPr>
              <a:defRPr b="0" i="0">
                <a:solidFill>
                  <a:schemeClr val="tx1">
                    <a:lumMod val="65000"/>
                    <a:lumOff val="35000"/>
                  </a:schemeClr>
                </a:solidFill>
                <a:latin typeface="Arial" panose="020B0604020202020204" pitchFamily="34" charset="0"/>
                <a:cs typeface="Arial" panose="020B0604020202020204" pitchFamily="34" charset="0"/>
              </a:defRPr>
            </a:lvl1pPr>
            <a:lvl2pPr>
              <a:defRPr b="0" i="0">
                <a:solidFill>
                  <a:schemeClr val="tx1">
                    <a:lumMod val="65000"/>
                    <a:lumOff val="35000"/>
                  </a:schemeClr>
                </a:solidFill>
                <a:latin typeface="Arial" panose="020B0604020202020204" pitchFamily="34" charset="0"/>
                <a:cs typeface="Arial" panose="020B0604020202020204" pitchFamily="34" charset="0"/>
              </a:defRPr>
            </a:lvl2pPr>
            <a:lvl3pPr>
              <a:defRPr b="0" i="0">
                <a:solidFill>
                  <a:schemeClr val="tx1">
                    <a:lumMod val="65000"/>
                    <a:lumOff val="35000"/>
                  </a:schemeClr>
                </a:solidFill>
                <a:latin typeface="Arial" panose="020B0604020202020204" pitchFamily="34" charset="0"/>
                <a:cs typeface="Arial" panose="020B0604020202020204" pitchFamily="34" charset="0"/>
              </a:defRPr>
            </a:lvl3pPr>
            <a:lvl4pPr>
              <a:defRPr b="0" i="0">
                <a:solidFill>
                  <a:schemeClr val="tx1">
                    <a:lumMod val="65000"/>
                    <a:lumOff val="35000"/>
                  </a:schemeClr>
                </a:solidFill>
                <a:latin typeface="Arial" panose="020B0604020202020204" pitchFamily="34" charset="0"/>
                <a:cs typeface="Arial" panose="020B0604020202020204" pitchFamily="34" charset="0"/>
              </a:defRPr>
            </a:lvl4pPr>
            <a:lvl5pPr>
              <a:defRPr b="0" i="0">
                <a:solidFill>
                  <a:schemeClr val="tx1">
                    <a:lumMod val="65000"/>
                    <a:lumOff val="35000"/>
                  </a:schemeClr>
                </a:solidFill>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26779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inal Slide">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6274F64-3D2F-134C-A33B-3740B485F4ED}"/>
              </a:ext>
            </a:extLst>
          </p:cNvPr>
          <p:cNvSpPr>
            <a:spLocks noGrp="1"/>
          </p:cNvSpPr>
          <p:nvPr>
            <p:ph type="body" sz="quarter" idx="10" hasCustomPrompt="1"/>
          </p:nvPr>
        </p:nvSpPr>
        <p:spPr>
          <a:xfrm>
            <a:off x="509533" y="2528046"/>
            <a:ext cx="6420471" cy="870253"/>
          </a:xfrm>
          <a:prstGeom prst="rect">
            <a:avLst/>
          </a:prstGeom>
        </p:spPr>
        <p:txBody>
          <a:bodyPr/>
          <a:lstStyle>
            <a:lvl1pPr algn="l">
              <a:defRPr sz="2000" b="1" i="0">
                <a:latin typeface="Arial" panose="020B0604020202020204" pitchFamily="34" charset="0"/>
                <a:cs typeface="Arial" panose="020B0604020202020204" pitchFamily="34" charset="0"/>
              </a:defRPr>
            </a:lvl1pPr>
          </a:lstStyle>
          <a:p>
            <a:pPr lvl="0"/>
            <a:r>
              <a:rPr lang="en-US"/>
              <a:t>If you have any questions </a:t>
            </a:r>
            <a:br>
              <a:rPr lang="en-US"/>
            </a:br>
            <a:r>
              <a:rPr lang="en-US"/>
              <a:t>please call us on XXXXX XXXXX</a:t>
            </a:r>
          </a:p>
        </p:txBody>
      </p:sp>
    </p:spTree>
    <p:extLst>
      <p:ext uri="{BB962C8B-B14F-4D97-AF65-F5344CB8AC3E}">
        <p14:creationId xmlns:p14="http://schemas.microsoft.com/office/powerpoint/2010/main" val="18432375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3688966"/>
      </p:ext>
    </p:extLst>
  </p:cSld>
  <p:clrMap bg1="lt1" tx1="dk1" bg2="lt2" tx2="dk2" accent1="accent1" accent2="accent2" accent3="accent3" accent4="accent4" accent5="accent5" accent6="accent6" hlink="hlink" folHlink="folHlink"/>
  <p:sldLayoutIdLst>
    <p:sldLayoutId id="2147483677" r:id="rId1"/>
  </p:sldLayoutIdLst>
  <p:hf sldNum="0" hdr="0" dt="0"/>
  <p:txStyles>
    <p:titleStyle>
      <a:lvl1pPr algn="l" defTabSz="914400" rtl="0" eaLnBrk="1" latinLnBrk="0" hangingPunct="1">
        <a:lnSpc>
          <a:spcPct val="90000"/>
        </a:lnSpc>
        <a:spcBef>
          <a:spcPct val="0"/>
        </a:spcBef>
        <a:buNone/>
        <a:defRPr sz="48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851803"/>
      </p:ext>
    </p:extLst>
  </p:cSld>
  <p:clrMap bg1="lt1" tx1="dk1" bg2="lt2" tx2="dk2" accent1="accent1" accent2="accent2" accent3="accent3" accent4="accent4" accent5="accent5" accent6="accent6" hlink="hlink" folHlink="folHlink"/>
  <p:sldLayoutIdLst>
    <p:sldLayoutId id="2147483680" r:id="rId1"/>
    <p:sldLayoutId id="2147483682" r:id="rId2"/>
    <p:sldLayoutId id="2147483683" r:id="rId3"/>
    <p:sldLayoutId id="2147483684" r:id="rId4"/>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79304"/>
      </p:ext>
    </p:extLst>
  </p:cSld>
  <p:clrMap bg1="lt1" tx1="dk1" bg2="lt2" tx2="dk2" accent1="accent1" accent2="accent2" accent3="accent3" accent4="accent4" accent5="accent5" accent6="accent6" hlink="hlink" folHlink="folHlink"/>
  <p:sldLayoutIdLst>
    <p:sldLayoutId id="214748368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2511F1F-942F-0249-957A-309DBE940969}"/>
              </a:ext>
            </a:extLst>
          </p:cNvPr>
          <p:cNvSpPr>
            <a:spLocks noGrp="1"/>
          </p:cNvSpPr>
          <p:nvPr>
            <p:ph type="body" sz="quarter" idx="10"/>
          </p:nvPr>
        </p:nvSpPr>
        <p:spPr>
          <a:xfrm>
            <a:off x="469022" y="1384228"/>
            <a:ext cx="5976166" cy="2443963"/>
          </a:xfrm>
        </p:spPr>
        <p:txBody>
          <a:bodyPr/>
          <a:lstStyle/>
          <a:p>
            <a:r>
              <a:rPr lang="en-US" sz="3600" dirty="0"/>
              <a:t>COVID-19 </a:t>
            </a:r>
          </a:p>
          <a:p>
            <a:r>
              <a:rPr lang="en-US" sz="3600" dirty="0"/>
              <a:t>Antibody Testing Programme </a:t>
            </a:r>
          </a:p>
          <a:p>
            <a:r>
              <a:rPr lang="en-US" sz="2400" dirty="0"/>
              <a:t>Briefing pack for Dentists and Pharmacists</a:t>
            </a:r>
          </a:p>
        </p:txBody>
      </p:sp>
      <p:sp>
        <p:nvSpPr>
          <p:cNvPr id="3" name="Text Placeholder 2">
            <a:extLst>
              <a:ext uri="{FF2B5EF4-FFF2-40B4-BE49-F238E27FC236}">
                <a16:creationId xmlns:a16="http://schemas.microsoft.com/office/drawing/2014/main" id="{CB39EC1B-B38C-EE43-AF01-7FB420F0C310}"/>
              </a:ext>
            </a:extLst>
          </p:cNvPr>
          <p:cNvSpPr>
            <a:spLocks noGrp="1"/>
          </p:cNvSpPr>
          <p:nvPr>
            <p:ph type="body" sz="quarter" idx="11"/>
          </p:nvPr>
        </p:nvSpPr>
        <p:spPr>
          <a:xfrm>
            <a:off x="522288" y="4251790"/>
            <a:ext cx="5514528" cy="835115"/>
          </a:xfrm>
        </p:spPr>
        <p:txBody>
          <a:bodyPr/>
          <a:lstStyle/>
          <a:p>
            <a:r>
              <a:rPr lang="en-US" dirty="0"/>
              <a:t>November 2020 v1</a:t>
            </a:r>
          </a:p>
          <a:p>
            <a:r>
              <a:rPr lang="en-US" sz="1400" dirty="0"/>
              <a:t>This document will be updated throughout the programme, and shared with its audience</a:t>
            </a:r>
          </a:p>
        </p:txBody>
      </p:sp>
    </p:spTree>
    <p:extLst>
      <p:ext uri="{BB962C8B-B14F-4D97-AF65-F5344CB8AC3E}">
        <p14:creationId xmlns:p14="http://schemas.microsoft.com/office/powerpoint/2010/main" val="3791826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171C6-4768-CC4C-A4F6-878F6033C2D9}"/>
              </a:ext>
            </a:extLst>
          </p:cNvPr>
          <p:cNvSpPr>
            <a:spLocks noGrp="1"/>
          </p:cNvSpPr>
          <p:nvPr>
            <p:ph type="title"/>
          </p:nvPr>
        </p:nvSpPr>
        <p:spPr/>
        <p:txBody>
          <a:bodyPr anchor="ctr" anchorCtr="0">
            <a:normAutofit/>
          </a:bodyPr>
          <a:lstStyle/>
          <a:p>
            <a:pPr defTabSz="685800">
              <a:lnSpc>
                <a:spcPct val="90000"/>
              </a:lnSpc>
              <a:spcBef>
                <a:spcPct val="0"/>
              </a:spcBef>
            </a:pPr>
            <a:r>
              <a:rPr lang="en-GB" sz="2800" b="1" dirty="0">
                <a:latin typeface="Arial" panose="020B0604020202020204" pitchFamily="34" charset="0"/>
                <a:ea typeface="+mj-ea"/>
                <a:cs typeface="Arial" panose="020B0604020202020204" pitchFamily="34" charset="0"/>
              </a:rPr>
              <a:t>COVID-19 Antibody testing</a:t>
            </a:r>
          </a:p>
        </p:txBody>
      </p:sp>
      <p:sp>
        <p:nvSpPr>
          <p:cNvPr id="5" name="Text Placeholder 4">
            <a:extLst>
              <a:ext uri="{FF2B5EF4-FFF2-40B4-BE49-F238E27FC236}">
                <a16:creationId xmlns:a16="http://schemas.microsoft.com/office/drawing/2014/main" id="{5181843C-4100-4A60-8B90-79CCD24456DE}"/>
              </a:ext>
            </a:extLst>
          </p:cNvPr>
          <p:cNvSpPr>
            <a:spLocks noGrp="1"/>
          </p:cNvSpPr>
          <p:nvPr>
            <p:ph type="body" sz="quarter" idx="10"/>
          </p:nvPr>
        </p:nvSpPr>
        <p:spPr>
          <a:xfrm>
            <a:off x="469900" y="1257300"/>
            <a:ext cx="8204200" cy="4343400"/>
          </a:xfrm>
        </p:spPr>
        <p:txBody>
          <a:bodyPr/>
          <a:lstStyle/>
          <a:p>
            <a:pPr marL="0" indent="0">
              <a:buNone/>
            </a:pPr>
            <a:r>
              <a:rPr lang="en-GB" sz="1600" dirty="0">
                <a:effectLst/>
                <a:latin typeface="Arial" panose="020B0604020202020204" pitchFamily="34" charset="0"/>
                <a:ea typeface="Calibri" panose="020F0502020204030204" pitchFamily="34" charset="0"/>
                <a:cs typeface="Arial" panose="020B0604020202020204" pitchFamily="34" charset="0"/>
              </a:rPr>
              <a:t>The NHS has been asked to offer COVID-19 antibody testing to care home staff, domiciliary staff and are now opening up this service to dentists and </a:t>
            </a:r>
            <a:r>
              <a:rPr lang="en-GB" sz="1600" dirty="0">
                <a:ea typeface="Calibri" panose="020F0502020204030204" pitchFamily="34" charset="0"/>
              </a:rPr>
              <a:t>pharmacists. </a:t>
            </a:r>
            <a:endParaRPr lang="en-GB" sz="16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GB" sz="1200" dirty="0">
              <a:latin typeface="Arial" panose="020B0604020202020204" pitchFamily="34" charset="0"/>
              <a:ea typeface="Calibri" panose="020F0502020204030204" pitchFamily="34" charset="0"/>
              <a:cs typeface="Arial" panose="020B0604020202020204" pitchFamily="34" charset="0"/>
            </a:endParaRPr>
          </a:p>
          <a:p>
            <a:pPr marL="0" indent="0">
              <a:buNone/>
            </a:pPr>
            <a:r>
              <a:rPr lang="en-GB" sz="1600" dirty="0">
                <a:latin typeface="Arial" panose="020B0604020202020204" pitchFamily="34" charset="0"/>
                <a:ea typeface="Calibri" panose="020F0502020204030204" pitchFamily="34" charset="0"/>
                <a:cs typeface="Arial" panose="020B0604020202020204" pitchFamily="34" charset="0"/>
              </a:rPr>
              <a:t>The purpose of this briefing pack is to provide you with a comprehensive understanding of this service. Further iterations of this pac</a:t>
            </a:r>
            <a:r>
              <a:rPr lang="en-GB" sz="1600" dirty="0">
                <a:ea typeface="Calibri" panose="020F0502020204030204" pitchFamily="34" charset="0"/>
              </a:rPr>
              <a:t>k will be shared frequently in the coming weeks, as the service evolves and new service enhancements are announced, and FAQ additions are incorporated </a:t>
            </a:r>
            <a:endParaRPr lang="en-GB" sz="1600" dirty="0">
              <a:latin typeface="Arial" panose="020B0604020202020204" pitchFamily="34" charset="0"/>
              <a:ea typeface="Calibri" panose="020F0502020204030204" pitchFamily="34" charset="0"/>
              <a:cs typeface="Arial" panose="020B0604020202020204" pitchFamily="34" charset="0"/>
            </a:endParaRPr>
          </a:p>
          <a:p>
            <a:pPr marL="0" indent="0">
              <a:buNone/>
            </a:pPr>
            <a:endParaRPr lang="en-GB" sz="1200" dirty="0"/>
          </a:p>
          <a:p>
            <a:pPr marL="0" indent="0">
              <a:buNone/>
            </a:pPr>
            <a:r>
              <a:rPr lang="en-GB" sz="1600" dirty="0"/>
              <a:t>This pack will include:</a:t>
            </a:r>
          </a:p>
          <a:p>
            <a:pPr marL="342900" indent="-342900">
              <a:buFont typeface="+mj-lt"/>
              <a:buAutoNum type="arabicPeriod"/>
            </a:pPr>
            <a:r>
              <a:rPr lang="en-GB" sz="1600" dirty="0"/>
              <a:t>Introduction to the COVID-19 Antibody Testing Service </a:t>
            </a:r>
          </a:p>
          <a:p>
            <a:pPr marL="342900" indent="-342900">
              <a:buFont typeface="+mj-lt"/>
              <a:buAutoNum type="arabicPeriod"/>
            </a:pPr>
            <a:r>
              <a:rPr lang="en-GB" sz="1600" dirty="0"/>
              <a:t>How to register for an Antibody Test</a:t>
            </a:r>
          </a:p>
          <a:p>
            <a:pPr marL="342900" indent="-342900">
              <a:buFont typeface="+mj-lt"/>
              <a:buAutoNum type="arabicPeriod"/>
            </a:pPr>
            <a:r>
              <a:rPr lang="en-GB" sz="1600" dirty="0"/>
              <a:t>FAQs</a:t>
            </a:r>
          </a:p>
          <a:p>
            <a:pPr marL="342900" indent="-342900">
              <a:buFont typeface="+mj-lt"/>
              <a:buAutoNum type="arabicPeriod"/>
            </a:pPr>
            <a:r>
              <a:rPr lang="en-GB" sz="1600" dirty="0"/>
              <a:t>Poster for local venues (Final Page)</a:t>
            </a:r>
          </a:p>
          <a:p>
            <a:pPr marL="0" indent="0">
              <a:buNone/>
            </a:pPr>
            <a:endParaRPr lang="en-GB" sz="1200" dirty="0"/>
          </a:p>
          <a:p>
            <a:pPr marL="0" indent="0">
              <a:buNone/>
            </a:pPr>
            <a:endParaRPr lang="en-GB" sz="1600" dirty="0"/>
          </a:p>
        </p:txBody>
      </p:sp>
    </p:spTree>
    <p:extLst>
      <p:ext uri="{BB962C8B-B14F-4D97-AF65-F5344CB8AC3E}">
        <p14:creationId xmlns:p14="http://schemas.microsoft.com/office/powerpoint/2010/main" val="2171449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188CA-8B61-9640-969D-8CCFE89FC891}"/>
              </a:ext>
            </a:extLst>
          </p:cNvPr>
          <p:cNvSpPr>
            <a:spLocks noGrp="1"/>
          </p:cNvSpPr>
          <p:nvPr>
            <p:ph type="title"/>
          </p:nvPr>
        </p:nvSpPr>
        <p:spPr>
          <a:xfrm>
            <a:off x="469900" y="348318"/>
            <a:ext cx="8204200" cy="599355"/>
          </a:xfrm>
        </p:spPr>
        <p:txBody>
          <a:bodyPr anchor="ctr" anchorCtr="0"/>
          <a:lstStyle/>
          <a:p>
            <a:r>
              <a:rPr lang="en-GB" sz="2400" dirty="0"/>
              <a:t>Introduction: The COVID-19 Antibody Testing Service</a:t>
            </a:r>
            <a:br>
              <a:rPr lang="en-GB" sz="2400" dirty="0"/>
            </a:br>
            <a:endParaRPr lang="en-US" sz="2400" dirty="0"/>
          </a:p>
        </p:txBody>
      </p:sp>
      <p:sp>
        <p:nvSpPr>
          <p:cNvPr id="6" name="TextBox 5">
            <a:extLst>
              <a:ext uri="{FF2B5EF4-FFF2-40B4-BE49-F238E27FC236}">
                <a16:creationId xmlns:a16="http://schemas.microsoft.com/office/drawing/2014/main" id="{DDC9F87C-93C3-499C-8BEF-E32D061AE15C}"/>
              </a:ext>
            </a:extLst>
          </p:cNvPr>
          <p:cNvSpPr txBox="1"/>
          <p:nvPr/>
        </p:nvSpPr>
        <p:spPr>
          <a:xfrm>
            <a:off x="386178" y="1284999"/>
            <a:ext cx="8482614" cy="1202830"/>
          </a:xfrm>
          <a:prstGeom prst="rect">
            <a:avLst/>
          </a:prstGeom>
          <a:noFill/>
        </p:spPr>
        <p:txBody>
          <a:bodyPr wrap="square">
            <a:spAutoFit/>
          </a:bodyPr>
          <a:lstStyle/>
          <a:p>
            <a:pPr marL="3810" marR="288925">
              <a:lnSpc>
                <a:spcPct val="107000"/>
              </a:lnSpc>
              <a:spcAft>
                <a:spcPts val="1560"/>
              </a:spcAft>
            </a:pPr>
            <a:r>
              <a:rPr lang="en-GB" sz="1400" dirty="0">
                <a:solidFill>
                  <a:schemeClr val="bg2">
                    <a:lumMod val="25000"/>
                  </a:schemeClr>
                </a:solidFill>
                <a:effectLst/>
                <a:latin typeface="Arial" panose="020B0604020202020204" pitchFamily="34" charset="0"/>
                <a:ea typeface="Calibri" panose="020F0502020204030204" pitchFamily="34" charset="0"/>
              </a:rPr>
              <a:t>Dear Colleagues,</a:t>
            </a:r>
            <a:endParaRPr lang="en-GB" sz="1400" dirty="0">
              <a:solidFill>
                <a:schemeClr val="bg2">
                  <a:lumMod val="25000"/>
                </a:schemeClr>
              </a:solidFill>
              <a:effectLst/>
              <a:latin typeface="Calibri" panose="020F0502020204030204" pitchFamily="34" charset="0"/>
              <a:ea typeface="Calibri" panose="020F0502020204030204" pitchFamily="34" charset="0"/>
            </a:endParaRPr>
          </a:p>
          <a:p>
            <a:pPr marL="3810" marR="237490">
              <a:lnSpc>
                <a:spcPct val="107000"/>
              </a:lnSpc>
              <a:spcAft>
                <a:spcPts val="800"/>
              </a:spcAft>
            </a:pPr>
            <a:r>
              <a:rPr lang="en-GB" sz="1400" dirty="0">
                <a:solidFill>
                  <a:schemeClr val="bg2">
                    <a:lumMod val="25000"/>
                  </a:schemeClr>
                </a:solidFill>
                <a:effectLst/>
                <a:latin typeface="Arial" panose="020B0604020202020204" pitchFamily="34" charset="0"/>
                <a:ea typeface="Calibri" panose="020F0502020204030204" pitchFamily="34" charset="0"/>
              </a:rPr>
              <a:t>The NHS has been asked to offer COVID-19 antibody </a:t>
            </a:r>
            <a:r>
              <a:rPr lang="en-GB" sz="1400" dirty="0">
                <a:solidFill>
                  <a:schemeClr val="bg2">
                    <a:lumMod val="25000"/>
                  </a:schemeClr>
                </a:solidFill>
                <a:effectLst/>
                <a:latin typeface="Arial" panose="020B0604020202020204" pitchFamily="34" charset="0"/>
                <a:ea typeface="Calibri" panose="020F0502020204030204" pitchFamily="34" charset="0"/>
                <a:cs typeface="Arial" panose="020B0604020202020204" pitchFamily="34" charset="0"/>
              </a:rPr>
              <a:t>testing to care home staff, domiciliary staff and are now opening up this service to dentists and </a:t>
            </a:r>
            <a:r>
              <a:rPr lang="en-GB" sz="1400" dirty="0">
                <a:solidFill>
                  <a:schemeClr val="bg2">
                    <a:lumMod val="25000"/>
                  </a:schemeClr>
                </a:solidFill>
                <a:latin typeface="Arial" panose="020B0604020202020204" pitchFamily="34" charset="0"/>
                <a:ea typeface="Calibri" panose="020F0502020204030204" pitchFamily="34" charset="0"/>
                <a:cs typeface="Arial" panose="020B0604020202020204" pitchFamily="34" charset="0"/>
              </a:rPr>
              <a:t>pharmacists. </a:t>
            </a:r>
            <a:r>
              <a:rPr lang="en-GB" sz="1400" dirty="0">
                <a:solidFill>
                  <a:schemeClr val="bg2">
                    <a:lumMod val="25000"/>
                  </a:schemeClr>
                </a:solidFill>
                <a:effectLst/>
                <a:latin typeface="Arial" panose="020B0604020202020204" pitchFamily="34" charset="0"/>
                <a:ea typeface="Calibri" panose="020F0502020204030204" pitchFamily="34" charset="0"/>
              </a:rPr>
              <a:t>This service is being delivered by Partnering Health Limited on behalf of Hampshire and the Isle of Wight. </a:t>
            </a:r>
          </a:p>
        </p:txBody>
      </p:sp>
      <p:sp>
        <p:nvSpPr>
          <p:cNvPr id="8" name="TextBox 7">
            <a:extLst>
              <a:ext uri="{FF2B5EF4-FFF2-40B4-BE49-F238E27FC236}">
                <a16:creationId xmlns:a16="http://schemas.microsoft.com/office/drawing/2014/main" id="{33408A68-A755-42B8-B9B3-E2A42385F673}"/>
              </a:ext>
            </a:extLst>
          </p:cNvPr>
          <p:cNvSpPr txBox="1"/>
          <p:nvPr/>
        </p:nvSpPr>
        <p:spPr>
          <a:xfrm>
            <a:off x="386178" y="2728975"/>
            <a:ext cx="3821838" cy="2693301"/>
          </a:xfrm>
          <a:prstGeom prst="rect">
            <a:avLst/>
          </a:prstGeom>
          <a:noFill/>
        </p:spPr>
        <p:txBody>
          <a:bodyPr wrap="square">
            <a:spAutoFit/>
          </a:bodyPr>
          <a:lstStyle/>
          <a:p>
            <a:pPr>
              <a:lnSpc>
                <a:spcPct val="107000"/>
              </a:lnSpc>
              <a:spcAft>
                <a:spcPts val="590"/>
              </a:spcAft>
            </a:pPr>
            <a:r>
              <a:rPr lang="en-GB" sz="1400" b="1" dirty="0">
                <a:solidFill>
                  <a:srgbClr val="7030A0"/>
                </a:solidFill>
                <a:effectLst/>
                <a:latin typeface="Arial" panose="020B0604020202020204" pitchFamily="34" charset="0"/>
                <a:ea typeface="Calibri" panose="020F0502020204030204" pitchFamily="34" charset="0"/>
              </a:rPr>
              <a:t>Why we are doing antibody tests?</a:t>
            </a:r>
            <a:endParaRPr lang="en-GB" sz="1400" dirty="0">
              <a:solidFill>
                <a:srgbClr val="000000"/>
              </a:solidFill>
              <a:effectLst/>
              <a:latin typeface="Calibri" panose="020F0502020204030204" pitchFamily="34" charset="0"/>
              <a:ea typeface="Calibri" panose="020F0502020204030204" pitchFamily="34" charset="0"/>
            </a:endParaRPr>
          </a:p>
          <a:p>
            <a:pPr>
              <a:lnSpc>
                <a:spcPct val="107000"/>
              </a:lnSpc>
              <a:spcAft>
                <a:spcPts val="590"/>
              </a:spcAft>
            </a:pPr>
            <a:r>
              <a:rPr lang="en-GB" sz="1400" dirty="0">
                <a:solidFill>
                  <a:schemeClr val="tx1">
                    <a:lumMod val="85000"/>
                    <a:lumOff val="15000"/>
                  </a:schemeClr>
                </a:solidFill>
                <a:effectLst/>
                <a:latin typeface="Arial" panose="020B0604020202020204" pitchFamily="34" charset="0"/>
                <a:ea typeface="Calibri" panose="020F0502020204030204" pitchFamily="34" charset="0"/>
              </a:rPr>
              <a:t>We are offering this test as we know that many people will be interested to know whether they have had COVID-19 in the past. The test forms part of a regional study programme led by NHS England, and the results will provide more detailed knowledge about how widely the infection has spread across the country. It is important to stress that this is voluntary and not a requirement or compulsory.</a:t>
            </a:r>
            <a:endParaRPr lang="en-GB" sz="1400" dirty="0">
              <a:solidFill>
                <a:schemeClr val="tx1">
                  <a:lumMod val="85000"/>
                  <a:lumOff val="15000"/>
                </a:schemeClr>
              </a:solidFill>
              <a:effectLst/>
              <a:latin typeface="Calibri" panose="020F0502020204030204" pitchFamily="34" charset="0"/>
              <a:ea typeface="Calibri" panose="020F0502020204030204" pitchFamily="34" charset="0"/>
            </a:endParaRPr>
          </a:p>
        </p:txBody>
      </p:sp>
      <p:sp>
        <p:nvSpPr>
          <p:cNvPr id="17" name="TextBox 16">
            <a:extLst>
              <a:ext uri="{FF2B5EF4-FFF2-40B4-BE49-F238E27FC236}">
                <a16:creationId xmlns:a16="http://schemas.microsoft.com/office/drawing/2014/main" id="{A1C786B2-FCAD-4CA1-BA41-6BEA2DBDCFE7}"/>
              </a:ext>
            </a:extLst>
          </p:cNvPr>
          <p:cNvSpPr txBox="1"/>
          <p:nvPr/>
        </p:nvSpPr>
        <p:spPr>
          <a:xfrm>
            <a:off x="4416026" y="2728975"/>
            <a:ext cx="4341796" cy="3226140"/>
          </a:xfrm>
          <a:prstGeom prst="rect">
            <a:avLst/>
          </a:prstGeom>
          <a:noFill/>
        </p:spPr>
        <p:txBody>
          <a:bodyPr wrap="square">
            <a:spAutoFit/>
          </a:bodyPr>
          <a:lstStyle/>
          <a:p>
            <a:pPr>
              <a:lnSpc>
                <a:spcPct val="107000"/>
              </a:lnSpc>
              <a:spcAft>
                <a:spcPts val="590"/>
              </a:spcAft>
            </a:pPr>
            <a:r>
              <a:rPr lang="en-GB" sz="1400" b="1" dirty="0">
                <a:solidFill>
                  <a:srgbClr val="7030A0"/>
                </a:solidFill>
                <a:effectLst/>
                <a:latin typeface="Arial" panose="020B0604020202020204" pitchFamily="34" charset="0"/>
                <a:ea typeface="Calibri" panose="020F0502020204030204" pitchFamily="34" charset="0"/>
                <a:cs typeface="Arial" panose="020B0604020202020204" pitchFamily="34" charset="0"/>
              </a:rPr>
              <a:t>What is the reason for having an antibody test?</a:t>
            </a:r>
          </a:p>
          <a:p>
            <a:pPr>
              <a:lnSpc>
                <a:spcPct val="107000"/>
              </a:lnSpc>
              <a:spcAft>
                <a:spcPts val="590"/>
              </a:spcAft>
            </a:pPr>
            <a:r>
              <a:rPr lang="en-GB" sz="1400" dirty="0">
                <a:solidFill>
                  <a:schemeClr val="tx1">
                    <a:lumMod val="85000"/>
                    <a:lumOff val="15000"/>
                  </a:schemeClr>
                </a:solidFill>
                <a:effectLst/>
                <a:latin typeface="Arial" panose="020B0604020202020204" pitchFamily="34" charset="0"/>
                <a:ea typeface="Calibri" panose="020F0502020204030204" pitchFamily="34" charset="0"/>
                <a:cs typeface="Arial" panose="020B0604020202020204" pitchFamily="34" charset="0"/>
              </a:rPr>
              <a:t>The antibody test for COVID-19 is accurate in determining if there is evidence of past infection in your blood. When antibodies are detected it almost certainly means you have been infected with the virus. However, there is not currently enough evidence to confirm whether having antibodies against COVID-19 will protect you against the infection in the future. Therefore, it is vital that everyone continues to follow infection prevention and control and social distancing protocols whatever their antibody test result.</a:t>
            </a:r>
          </a:p>
          <a:p>
            <a:pPr>
              <a:lnSpc>
                <a:spcPct val="107000"/>
              </a:lnSpc>
              <a:spcAft>
                <a:spcPts val="590"/>
              </a:spcAft>
            </a:pPr>
            <a:endParaRPr lang="en-GB"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36908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9E734FE-D6EF-4F40-9A3D-86F0734CD51B}"/>
              </a:ext>
            </a:extLst>
          </p:cNvPr>
          <p:cNvSpPr txBox="1"/>
          <p:nvPr/>
        </p:nvSpPr>
        <p:spPr>
          <a:xfrm>
            <a:off x="370026" y="1396935"/>
            <a:ext cx="8101490" cy="836126"/>
          </a:xfrm>
          <a:prstGeom prst="rect">
            <a:avLst/>
          </a:prstGeom>
          <a:noFill/>
        </p:spPr>
        <p:txBody>
          <a:bodyPr wrap="square">
            <a:spAutoFit/>
          </a:bodyPr>
          <a:lstStyle/>
          <a:p>
            <a:pPr>
              <a:lnSpc>
                <a:spcPct val="50000"/>
              </a:lnSpc>
              <a:spcAft>
                <a:spcPts val="1560"/>
              </a:spcAft>
            </a:pPr>
            <a:r>
              <a:rPr lang="en-GB" sz="1400" b="1" dirty="0">
                <a:solidFill>
                  <a:srgbClr val="7030A0"/>
                </a:solidFill>
                <a:effectLst/>
                <a:latin typeface="Arial" panose="020B0604020202020204" pitchFamily="34" charset="0"/>
                <a:ea typeface="Calibri" panose="020F0502020204030204" pitchFamily="34" charset="0"/>
              </a:rPr>
              <a:t>Access to antibody testing</a:t>
            </a:r>
            <a:endParaRPr lang="en-GB" sz="1400" dirty="0">
              <a:solidFill>
                <a:srgbClr val="000000"/>
              </a:solidFill>
              <a:effectLst/>
              <a:latin typeface="Calibri" panose="020F0502020204030204" pitchFamily="34" charset="0"/>
              <a:ea typeface="Calibri" panose="020F0502020204030204" pitchFamily="34" charset="0"/>
            </a:endParaRPr>
          </a:p>
          <a:p>
            <a:pPr>
              <a:spcAft>
                <a:spcPts val="800"/>
              </a:spcAft>
            </a:pPr>
            <a:r>
              <a:rPr lang="en-GB" sz="1400" dirty="0">
                <a:solidFill>
                  <a:schemeClr val="bg2">
                    <a:lumMod val="25000"/>
                  </a:schemeClr>
                </a:solidFill>
                <a:effectLst/>
                <a:latin typeface="Arial" panose="020B0604020202020204" pitchFamily="34" charset="0"/>
                <a:ea typeface="Calibri" panose="020F0502020204030204" pitchFamily="34" charset="0"/>
              </a:rPr>
              <a:t>You will be able to access antibody testing by attending clinic appointments at locations across Hampshire</a:t>
            </a:r>
            <a:endParaRPr lang="en-GB" sz="1400" dirty="0">
              <a:solidFill>
                <a:schemeClr val="bg2">
                  <a:lumMod val="25000"/>
                </a:schemeClr>
              </a:solidFill>
              <a:effectLst/>
              <a:latin typeface="Calibri" panose="020F0502020204030204" pitchFamily="34" charset="0"/>
              <a:ea typeface="Calibri" panose="020F0502020204030204" pitchFamily="34" charset="0"/>
            </a:endParaRPr>
          </a:p>
        </p:txBody>
      </p:sp>
      <p:sp>
        <p:nvSpPr>
          <p:cNvPr id="11" name="TextBox 10">
            <a:extLst>
              <a:ext uri="{FF2B5EF4-FFF2-40B4-BE49-F238E27FC236}">
                <a16:creationId xmlns:a16="http://schemas.microsoft.com/office/drawing/2014/main" id="{90147FA4-5D2A-4FA8-A413-C7E7268BAFA5}"/>
              </a:ext>
            </a:extLst>
          </p:cNvPr>
          <p:cNvSpPr txBox="1"/>
          <p:nvPr/>
        </p:nvSpPr>
        <p:spPr>
          <a:xfrm>
            <a:off x="370026" y="2547128"/>
            <a:ext cx="8301238" cy="2874890"/>
          </a:xfrm>
          <a:prstGeom prst="rect">
            <a:avLst/>
          </a:prstGeom>
          <a:noFill/>
        </p:spPr>
        <p:txBody>
          <a:bodyPr wrap="square">
            <a:spAutoFit/>
          </a:bodyPr>
          <a:lstStyle/>
          <a:p>
            <a:pPr marR="48895">
              <a:lnSpc>
                <a:spcPct val="107000"/>
              </a:lnSpc>
              <a:spcAft>
                <a:spcPts val="800"/>
              </a:spcAft>
            </a:pPr>
            <a:r>
              <a:rPr lang="en-GB" sz="1400" b="1" dirty="0">
                <a:solidFill>
                  <a:srgbClr val="7030A0"/>
                </a:solidFill>
                <a:effectLst/>
                <a:latin typeface="Arial" panose="020B0604020202020204" pitchFamily="34" charset="0"/>
                <a:ea typeface="Calibri" panose="020F0502020204030204" pitchFamily="34" charset="0"/>
              </a:rPr>
              <a:t>Clinic Appointments</a:t>
            </a:r>
            <a:endParaRPr lang="en-GB" sz="1400" dirty="0">
              <a:solidFill>
                <a:schemeClr val="bg2">
                  <a:lumMod val="25000"/>
                </a:schemeClr>
              </a:solidFill>
              <a:effectLst/>
              <a:latin typeface="Arial" panose="020B0604020202020204" pitchFamily="34" charset="0"/>
              <a:ea typeface="Calibri" panose="020F0502020204030204" pitchFamily="34" charset="0"/>
            </a:endParaRPr>
          </a:p>
          <a:p>
            <a:pPr marR="48895">
              <a:lnSpc>
                <a:spcPct val="107000"/>
              </a:lnSpc>
              <a:spcAft>
                <a:spcPts val="800"/>
              </a:spcAft>
            </a:pPr>
            <a:r>
              <a:rPr lang="en-GB" sz="1400" dirty="0">
                <a:solidFill>
                  <a:schemeClr val="bg2">
                    <a:lumMod val="25000"/>
                  </a:schemeClr>
                </a:solidFill>
                <a:effectLst/>
                <a:latin typeface="Arial" panose="020B0604020202020204" pitchFamily="34" charset="0"/>
                <a:ea typeface="Calibri" panose="020F0502020204030204" pitchFamily="34" charset="0"/>
              </a:rPr>
              <a:t>A trained phlebotomist will hold a clinic at various times and locations across Hampshire </a:t>
            </a:r>
            <a:r>
              <a:rPr lang="en-GB" sz="1400" dirty="0">
                <a:solidFill>
                  <a:schemeClr val="bg2">
                    <a:lumMod val="25000"/>
                  </a:schemeClr>
                </a:solidFill>
                <a:latin typeface="Arial" panose="020B0604020202020204" pitchFamily="34" charset="0"/>
                <a:ea typeface="Calibri" panose="020F0502020204030204" pitchFamily="34" charset="0"/>
              </a:rPr>
              <a:t>each week. </a:t>
            </a:r>
            <a:r>
              <a:rPr lang="en-GB" sz="1400" dirty="0">
                <a:solidFill>
                  <a:schemeClr val="bg2">
                    <a:lumMod val="25000"/>
                  </a:schemeClr>
                </a:solidFill>
                <a:effectLst/>
                <a:latin typeface="Arial" panose="020B0604020202020204" pitchFamily="34" charset="0"/>
                <a:ea typeface="Calibri" panose="020F0502020204030204" pitchFamily="34" charset="0"/>
              </a:rPr>
              <a:t>Appointments can be booked via contacting the PHL call centre. </a:t>
            </a:r>
          </a:p>
          <a:p>
            <a:pPr>
              <a:lnSpc>
                <a:spcPct val="107000"/>
              </a:lnSpc>
              <a:spcAft>
                <a:spcPts val="800"/>
              </a:spcAft>
            </a:pPr>
            <a:r>
              <a:rPr lang="en-GB" sz="1400" dirty="0">
                <a:solidFill>
                  <a:schemeClr val="bg2">
                    <a:lumMod val="25000"/>
                  </a:schemeClr>
                </a:solidFill>
                <a:latin typeface="Arial" panose="020B0604020202020204" pitchFamily="34" charset="0"/>
                <a:ea typeface="Calibri" panose="020F0502020204030204" pitchFamily="34" charset="0"/>
              </a:rPr>
              <a:t>These sessions will be during the evening and weekends in the following towns:</a:t>
            </a:r>
            <a:endParaRPr lang="en-GB" sz="1400" dirty="0">
              <a:solidFill>
                <a:schemeClr val="bg2">
                  <a:lumMod val="25000"/>
                </a:schemeClr>
              </a:solidFill>
              <a:effectLst/>
              <a:latin typeface="Arial" panose="020B0604020202020204" pitchFamily="34" charset="0"/>
              <a:ea typeface="Calibri" panose="020F0502020204030204" pitchFamily="34" charset="0"/>
            </a:endParaRPr>
          </a:p>
          <a:p>
            <a:pPr marL="285750" indent="-285750">
              <a:lnSpc>
                <a:spcPct val="107000"/>
              </a:lnSpc>
              <a:spcAft>
                <a:spcPts val="800"/>
              </a:spcAft>
              <a:buFont typeface="Arial" panose="020B0604020202020204" pitchFamily="34" charset="0"/>
              <a:buChar char="•"/>
            </a:pPr>
            <a:r>
              <a:rPr lang="en-GB" sz="1400" dirty="0">
                <a:solidFill>
                  <a:schemeClr val="bg2">
                    <a:lumMod val="25000"/>
                  </a:schemeClr>
                </a:solidFill>
                <a:latin typeface="Arial" panose="020B0604020202020204" pitchFamily="34" charset="0"/>
                <a:ea typeface="Calibri" panose="020F0502020204030204" pitchFamily="34" charset="0"/>
              </a:rPr>
              <a:t>Portsmouth</a:t>
            </a:r>
          </a:p>
          <a:p>
            <a:pPr marL="285750" indent="-285750">
              <a:lnSpc>
                <a:spcPct val="107000"/>
              </a:lnSpc>
              <a:spcAft>
                <a:spcPts val="800"/>
              </a:spcAft>
              <a:buFont typeface="Arial" panose="020B0604020202020204" pitchFamily="34" charset="0"/>
              <a:buChar char="•"/>
            </a:pPr>
            <a:r>
              <a:rPr lang="en-GB" sz="1400" dirty="0">
                <a:solidFill>
                  <a:schemeClr val="bg2">
                    <a:lumMod val="25000"/>
                  </a:schemeClr>
                </a:solidFill>
                <a:latin typeface="Arial" panose="020B0604020202020204" pitchFamily="34" charset="0"/>
                <a:ea typeface="Calibri" panose="020F0502020204030204" pitchFamily="34" charset="0"/>
              </a:rPr>
              <a:t>Winchester</a:t>
            </a:r>
          </a:p>
          <a:p>
            <a:pPr marL="285750" indent="-285750">
              <a:lnSpc>
                <a:spcPct val="107000"/>
              </a:lnSpc>
              <a:spcAft>
                <a:spcPts val="800"/>
              </a:spcAft>
              <a:buFont typeface="Arial" panose="020B0604020202020204" pitchFamily="34" charset="0"/>
              <a:buChar char="•"/>
            </a:pPr>
            <a:r>
              <a:rPr lang="en-GB" sz="1400" dirty="0">
                <a:solidFill>
                  <a:schemeClr val="bg2">
                    <a:lumMod val="25000"/>
                  </a:schemeClr>
                </a:solidFill>
                <a:effectLst/>
                <a:latin typeface="Arial" panose="020B0604020202020204" pitchFamily="34" charset="0"/>
                <a:ea typeface="Calibri" panose="020F0502020204030204" pitchFamily="34" charset="0"/>
              </a:rPr>
              <a:t>Ringwood </a:t>
            </a:r>
          </a:p>
          <a:p>
            <a:pPr marL="285750" indent="-285750">
              <a:lnSpc>
                <a:spcPct val="107000"/>
              </a:lnSpc>
              <a:spcAft>
                <a:spcPts val="800"/>
              </a:spcAft>
              <a:buFont typeface="Arial" panose="020B0604020202020204" pitchFamily="34" charset="0"/>
              <a:buChar char="•"/>
            </a:pPr>
            <a:r>
              <a:rPr lang="en-GB" sz="1400" dirty="0">
                <a:solidFill>
                  <a:schemeClr val="bg2">
                    <a:lumMod val="25000"/>
                  </a:schemeClr>
                </a:solidFill>
                <a:latin typeface="Arial" panose="020B0604020202020204" pitchFamily="34" charset="0"/>
                <a:ea typeface="Calibri" panose="020F0502020204030204" pitchFamily="34" charset="0"/>
              </a:rPr>
              <a:t>Basingstoke and Southampton - coming soon</a:t>
            </a:r>
            <a:endParaRPr lang="en-GB" sz="1400" dirty="0">
              <a:solidFill>
                <a:schemeClr val="bg2">
                  <a:lumMod val="25000"/>
                </a:schemeClr>
              </a:solidFill>
              <a:effectLst/>
              <a:latin typeface="Calibri" panose="020F0502020204030204" pitchFamily="34" charset="0"/>
              <a:ea typeface="Calibri" panose="020F0502020204030204" pitchFamily="34" charset="0"/>
            </a:endParaRPr>
          </a:p>
          <a:p>
            <a:pPr marR="48895">
              <a:lnSpc>
                <a:spcPct val="107000"/>
              </a:lnSpc>
              <a:spcAft>
                <a:spcPts val="800"/>
              </a:spcAft>
            </a:pPr>
            <a:r>
              <a:rPr lang="en-GB" sz="1400" dirty="0">
                <a:solidFill>
                  <a:schemeClr val="bg2">
                    <a:lumMod val="25000"/>
                  </a:schemeClr>
                </a:solidFill>
                <a:effectLst/>
                <a:latin typeface="Calibri" panose="020F0502020204030204" pitchFamily="34" charset="0"/>
                <a:ea typeface="Calibri" panose="020F0502020204030204" pitchFamily="34" charset="0"/>
              </a:rPr>
              <a:t>*clinic frequency and times vary from site to site</a:t>
            </a:r>
          </a:p>
        </p:txBody>
      </p:sp>
      <p:sp>
        <p:nvSpPr>
          <p:cNvPr id="10" name="Title 1">
            <a:extLst>
              <a:ext uri="{FF2B5EF4-FFF2-40B4-BE49-F238E27FC236}">
                <a16:creationId xmlns:a16="http://schemas.microsoft.com/office/drawing/2014/main" id="{4796E195-A5FF-4482-9EA1-609A5C7EF88B}"/>
              </a:ext>
            </a:extLst>
          </p:cNvPr>
          <p:cNvSpPr>
            <a:spLocks noGrp="1"/>
          </p:cNvSpPr>
          <p:nvPr>
            <p:ph type="title"/>
          </p:nvPr>
        </p:nvSpPr>
        <p:spPr>
          <a:xfrm>
            <a:off x="469900" y="348318"/>
            <a:ext cx="8204200" cy="599355"/>
          </a:xfrm>
        </p:spPr>
        <p:txBody>
          <a:bodyPr anchor="ctr" anchorCtr="0"/>
          <a:lstStyle/>
          <a:p>
            <a:r>
              <a:rPr lang="en-GB" sz="2400" dirty="0"/>
              <a:t>Introduction: The COVID-19 Antibody Testing Service</a:t>
            </a:r>
            <a:br>
              <a:rPr lang="en-GB" sz="2400" dirty="0"/>
            </a:br>
            <a:endParaRPr lang="en-US" sz="2400" dirty="0"/>
          </a:p>
        </p:txBody>
      </p:sp>
    </p:spTree>
    <p:extLst>
      <p:ext uri="{BB962C8B-B14F-4D97-AF65-F5344CB8AC3E}">
        <p14:creationId xmlns:p14="http://schemas.microsoft.com/office/powerpoint/2010/main" val="1565087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84DD38B-13C9-4F2E-A9CF-A446A07EC3AD}"/>
              </a:ext>
            </a:extLst>
          </p:cNvPr>
          <p:cNvSpPr txBox="1"/>
          <p:nvPr/>
        </p:nvSpPr>
        <p:spPr>
          <a:xfrm>
            <a:off x="469900" y="1226417"/>
            <a:ext cx="8469914" cy="1056700"/>
          </a:xfrm>
          <a:prstGeom prst="rect">
            <a:avLst/>
          </a:prstGeom>
          <a:noFill/>
        </p:spPr>
        <p:txBody>
          <a:bodyPr wrap="square">
            <a:spAutoFit/>
          </a:bodyPr>
          <a:lstStyle/>
          <a:p>
            <a:pPr>
              <a:spcAft>
                <a:spcPts val="800"/>
              </a:spcAft>
            </a:pPr>
            <a:r>
              <a:rPr lang="en-GB" sz="1400" b="1" dirty="0">
                <a:solidFill>
                  <a:srgbClr val="7030A0"/>
                </a:solidFill>
                <a:effectLst/>
                <a:latin typeface="Arial" panose="020B0604020202020204" pitchFamily="34" charset="0"/>
                <a:ea typeface="Calibri" panose="020F0502020204030204" pitchFamily="34" charset="0"/>
              </a:rPr>
              <a:t>When will the testing begin?</a:t>
            </a:r>
            <a:endParaRPr lang="en-GB" sz="1400" dirty="0">
              <a:solidFill>
                <a:srgbClr val="000000"/>
              </a:solidFill>
              <a:effectLst/>
              <a:latin typeface="Calibri" panose="020F0502020204030204" pitchFamily="34" charset="0"/>
              <a:ea typeface="Calibri" panose="020F0502020204030204" pitchFamily="34" charset="0"/>
            </a:endParaRPr>
          </a:p>
          <a:p>
            <a:pPr marR="288925">
              <a:spcAft>
                <a:spcPts val="400"/>
              </a:spcAft>
            </a:pPr>
            <a:r>
              <a:rPr lang="en-GB" sz="1400" dirty="0">
                <a:solidFill>
                  <a:schemeClr val="bg2">
                    <a:lumMod val="25000"/>
                  </a:schemeClr>
                </a:solidFill>
                <a:latin typeface="Arial" panose="020B0604020202020204" pitchFamily="34" charset="0"/>
                <a:ea typeface="Calibri" panose="020F0502020204030204" pitchFamily="34" charset="0"/>
              </a:rPr>
              <a:t>The clinics are available to attend now, and will last for the remainder of the year and into early January 2021. The times and frequency of the clinics will vary from site to site, with some sites coming on line further into the programme. </a:t>
            </a:r>
          </a:p>
        </p:txBody>
      </p:sp>
      <p:sp>
        <p:nvSpPr>
          <p:cNvPr id="6" name="TextBox 5">
            <a:extLst>
              <a:ext uri="{FF2B5EF4-FFF2-40B4-BE49-F238E27FC236}">
                <a16:creationId xmlns:a16="http://schemas.microsoft.com/office/drawing/2014/main" id="{C735807E-A372-43D6-B417-A00830DDDB3D}"/>
              </a:ext>
            </a:extLst>
          </p:cNvPr>
          <p:cNvSpPr txBox="1"/>
          <p:nvPr/>
        </p:nvSpPr>
        <p:spPr>
          <a:xfrm>
            <a:off x="469900" y="4423239"/>
            <a:ext cx="8141440" cy="1056700"/>
          </a:xfrm>
          <a:prstGeom prst="rect">
            <a:avLst/>
          </a:prstGeom>
          <a:noFill/>
        </p:spPr>
        <p:txBody>
          <a:bodyPr wrap="square">
            <a:spAutoFit/>
          </a:bodyPr>
          <a:lstStyle/>
          <a:p>
            <a:pPr marR="2540">
              <a:spcAft>
                <a:spcPts val="800"/>
              </a:spcAft>
            </a:pPr>
            <a:r>
              <a:rPr lang="en-GB" sz="1400" b="1" dirty="0">
                <a:solidFill>
                  <a:srgbClr val="7030A0"/>
                </a:solidFill>
                <a:effectLst/>
                <a:latin typeface="Arial" panose="020B0604020202020204" pitchFamily="34" charset="0"/>
                <a:ea typeface="Calibri" panose="020F0502020204030204" pitchFamily="34" charset="0"/>
              </a:rPr>
              <a:t>Where can I find out the test results?</a:t>
            </a:r>
            <a:endParaRPr lang="en-GB" sz="1400" dirty="0">
              <a:solidFill>
                <a:srgbClr val="000000"/>
              </a:solidFill>
              <a:effectLst/>
              <a:latin typeface="Calibri" panose="020F0502020204030204" pitchFamily="34" charset="0"/>
              <a:ea typeface="Calibri" panose="020F0502020204030204" pitchFamily="34" charset="0"/>
            </a:endParaRPr>
          </a:p>
          <a:p>
            <a:pPr marR="288925">
              <a:spcAft>
                <a:spcPts val="2745"/>
              </a:spcAft>
            </a:pPr>
            <a:r>
              <a:rPr lang="en-GB" sz="1400" dirty="0">
                <a:solidFill>
                  <a:schemeClr val="tx1">
                    <a:lumMod val="85000"/>
                    <a:lumOff val="15000"/>
                  </a:schemeClr>
                </a:solidFill>
                <a:effectLst/>
                <a:latin typeface="Arial" panose="020B0604020202020204" pitchFamily="34" charset="0"/>
                <a:ea typeface="Calibri" panose="020F0502020204030204" pitchFamily="34" charset="0"/>
              </a:rPr>
              <a:t>A text will be sent directly to an individuals mobile phone from the labs, to advise of their test result. This will usually take between 3-5 working days. This time range may change dependant upon demand.</a:t>
            </a:r>
            <a:endParaRPr lang="en-GB" sz="1400" dirty="0">
              <a:solidFill>
                <a:schemeClr val="tx1">
                  <a:lumMod val="85000"/>
                  <a:lumOff val="15000"/>
                </a:schemeClr>
              </a:solidFill>
              <a:effectLst/>
              <a:latin typeface="Calibri" panose="020F0502020204030204" pitchFamily="34" charset="0"/>
              <a:ea typeface="Calibri" panose="020F0502020204030204" pitchFamily="34" charset="0"/>
            </a:endParaRPr>
          </a:p>
        </p:txBody>
      </p:sp>
      <p:sp>
        <p:nvSpPr>
          <p:cNvPr id="5" name="TextBox 4">
            <a:extLst>
              <a:ext uri="{FF2B5EF4-FFF2-40B4-BE49-F238E27FC236}">
                <a16:creationId xmlns:a16="http://schemas.microsoft.com/office/drawing/2014/main" id="{9CE1D8FA-F97E-4E60-8F4C-095E8EFD7794}"/>
              </a:ext>
            </a:extLst>
          </p:cNvPr>
          <p:cNvSpPr txBox="1"/>
          <p:nvPr/>
        </p:nvSpPr>
        <p:spPr>
          <a:xfrm>
            <a:off x="469900" y="2658403"/>
            <a:ext cx="8141440" cy="1272143"/>
          </a:xfrm>
          <a:prstGeom prst="rect">
            <a:avLst/>
          </a:prstGeom>
          <a:noFill/>
        </p:spPr>
        <p:txBody>
          <a:bodyPr wrap="square">
            <a:spAutoFit/>
          </a:bodyPr>
          <a:lstStyle/>
          <a:p>
            <a:pPr marR="2540">
              <a:spcAft>
                <a:spcPts val="800"/>
              </a:spcAft>
            </a:pPr>
            <a:r>
              <a:rPr lang="en-GB" sz="1400" b="1" dirty="0">
                <a:solidFill>
                  <a:srgbClr val="7030A0"/>
                </a:solidFill>
                <a:effectLst/>
                <a:latin typeface="Arial" panose="020B0604020202020204" pitchFamily="34" charset="0"/>
                <a:ea typeface="Calibri" panose="020F0502020204030204" pitchFamily="34" charset="0"/>
              </a:rPr>
              <a:t>How do staff apply?</a:t>
            </a:r>
            <a:endParaRPr lang="en-GB" sz="1400" dirty="0">
              <a:solidFill>
                <a:srgbClr val="000000"/>
              </a:solidFill>
              <a:effectLst/>
              <a:latin typeface="Calibri" panose="020F0502020204030204" pitchFamily="34" charset="0"/>
              <a:ea typeface="Calibri" panose="020F0502020204030204" pitchFamily="34" charset="0"/>
            </a:endParaRPr>
          </a:p>
          <a:p>
            <a:pPr marR="288925">
              <a:spcAft>
                <a:spcPts val="400"/>
              </a:spcAft>
            </a:pPr>
            <a:r>
              <a:rPr lang="en-GB" sz="1400" dirty="0">
                <a:solidFill>
                  <a:schemeClr val="bg2">
                    <a:lumMod val="25000"/>
                  </a:schemeClr>
                </a:solidFill>
                <a:effectLst/>
                <a:latin typeface="Arial" panose="020B0604020202020204" pitchFamily="34" charset="0"/>
                <a:ea typeface="Calibri" panose="020F0502020204030204" pitchFamily="34" charset="0"/>
              </a:rPr>
              <a:t>The PHL call centre is </a:t>
            </a:r>
            <a:r>
              <a:rPr lang="en-GB" sz="1400" dirty="0">
                <a:solidFill>
                  <a:schemeClr val="bg2">
                    <a:lumMod val="25000"/>
                  </a:schemeClr>
                </a:solidFill>
                <a:latin typeface="Arial" panose="020B0604020202020204" pitchFamily="34" charset="0"/>
                <a:ea typeface="Calibri" panose="020F0502020204030204" pitchFamily="34" charset="0"/>
              </a:rPr>
              <a:t>open to receive your call. You can contact this team by phone, and they will ask you for specific information which will be required in order to book your test. Your referral into the lab will then be processed, and will be matched with your blood sample when this is taken at your appointment by one of our clinical team.</a:t>
            </a:r>
            <a:endParaRPr lang="en-GB" sz="1400" dirty="0">
              <a:solidFill>
                <a:schemeClr val="bg2">
                  <a:lumMod val="25000"/>
                </a:schemeClr>
              </a:solidFill>
              <a:effectLst/>
              <a:latin typeface="Arial" panose="020B0604020202020204" pitchFamily="34" charset="0"/>
              <a:ea typeface="Calibri" panose="020F0502020204030204" pitchFamily="34" charset="0"/>
            </a:endParaRPr>
          </a:p>
        </p:txBody>
      </p:sp>
      <p:sp>
        <p:nvSpPr>
          <p:cNvPr id="10" name="Title 1">
            <a:extLst>
              <a:ext uri="{FF2B5EF4-FFF2-40B4-BE49-F238E27FC236}">
                <a16:creationId xmlns:a16="http://schemas.microsoft.com/office/drawing/2014/main" id="{3F7DE8E5-B3AE-46D3-8E20-18EF6D106337}"/>
              </a:ext>
            </a:extLst>
          </p:cNvPr>
          <p:cNvSpPr>
            <a:spLocks noGrp="1"/>
          </p:cNvSpPr>
          <p:nvPr>
            <p:ph type="title"/>
          </p:nvPr>
        </p:nvSpPr>
        <p:spPr>
          <a:xfrm>
            <a:off x="469900" y="348318"/>
            <a:ext cx="8204200" cy="599355"/>
          </a:xfrm>
        </p:spPr>
        <p:txBody>
          <a:bodyPr anchor="ctr" anchorCtr="0"/>
          <a:lstStyle/>
          <a:p>
            <a:r>
              <a:rPr lang="en-GB" sz="2400" dirty="0"/>
              <a:t>Introduction: The COVID-19 Antibody Testing Service</a:t>
            </a:r>
            <a:br>
              <a:rPr lang="en-GB" sz="2400" dirty="0"/>
            </a:br>
            <a:endParaRPr lang="en-US" sz="2400" dirty="0"/>
          </a:p>
        </p:txBody>
      </p:sp>
    </p:spTree>
    <p:extLst>
      <p:ext uri="{BB962C8B-B14F-4D97-AF65-F5344CB8AC3E}">
        <p14:creationId xmlns:p14="http://schemas.microsoft.com/office/powerpoint/2010/main" val="1786146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7BBCA-C499-4544-BB10-630D26EF31D9}"/>
              </a:ext>
            </a:extLst>
          </p:cNvPr>
          <p:cNvSpPr>
            <a:spLocks noGrp="1"/>
          </p:cNvSpPr>
          <p:nvPr>
            <p:ph type="title"/>
          </p:nvPr>
        </p:nvSpPr>
        <p:spPr>
          <a:xfrm>
            <a:off x="469900" y="232909"/>
            <a:ext cx="8204200" cy="599355"/>
          </a:xfrm>
        </p:spPr>
        <p:txBody>
          <a:bodyPr anchor="ctr" anchorCtr="0"/>
          <a:lstStyle/>
          <a:p>
            <a:r>
              <a:rPr lang="en-GB" sz="3200" dirty="0"/>
              <a:t>How to register for an Antibody Test</a:t>
            </a:r>
            <a:endParaRPr lang="en-US" dirty="0"/>
          </a:p>
        </p:txBody>
      </p:sp>
      <p:sp>
        <p:nvSpPr>
          <p:cNvPr id="11" name="TextBox 10">
            <a:extLst>
              <a:ext uri="{FF2B5EF4-FFF2-40B4-BE49-F238E27FC236}">
                <a16:creationId xmlns:a16="http://schemas.microsoft.com/office/drawing/2014/main" id="{26EC6267-17F7-4BE7-AFB9-FCBCAD97366E}"/>
              </a:ext>
            </a:extLst>
          </p:cNvPr>
          <p:cNvSpPr txBox="1"/>
          <p:nvPr/>
        </p:nvSpPr>
        <p:spPr>
          <a:xfrm>
            <a:off x="547887" y="1248759"/>
            <a:ext cx="8048225" cy="4845429"/>
          </a:xfrm>
          <a:prstGeom prst="rect">
            <a:avLst/>
          </a:prstGeom>
          <a:noFill/>
        </p:spPr>
        <p:txBody>
          <a:bodyPr wrap="square">
            <a:spAutoFit/>
          </a:bodyPr>
          <a:lstStyle/>
          <a:p>
            <a:pPr>
              <a:lnSpc>
                <a:spcPct val="107000"/>
              </a:lnSpc>
              <a:spcAft>
                <a:spcPts val="800"/>
              </a:spcAft>
            </a:pPr>
            <a:r>
              <a:rPr lang="en-GB" sz="1600" b="1" dirty="0">
                <a:solidFill>
                  <a:srgbClr val="7030A0"/>
                </a:solidFill>
                <a:effectLst/>
                <a:latin typeface="Arial" panose="020B0604020202020204" pitchFamily="34" charset="0"/>
                <a:ea typeface="Calibri" panose="020F0502020204030204" pitchFamily="34" charset="0"/>
              </a:rPr>
              <a:t>Clinic Appointment</a:t>
            </a:r>
            <a:endParaRPr lang="en-GB" sz="1600" dirty="0">
              <a:solidFill>
                <a:srgbClr val="000000"/>
              </a:solidFill>
              <a:effectLst/>
              <a:latin typeface="Calibri" panose="020F0502020204030204" pitchFamily="34" charset="0"/>
              <a:ea typeface="Calibri" panose="020F0502020204030204" pitchFamily="34" charset="0"/>
            </a:endParaRPr>
          </a:p>
          <a:p>
            <a:pPr marL="342900" marR="288925" indent="-342900">
              <a:spcAft>
                <a:spcPts val="600"/>
              </a:spcAft>
              <a:buFont typeface="+mj-lt"/>
              <a:buAutoNum type="arabicPeriod"/>
            </a:pPr>
            <a:r>
              <a:rPr lang="en-GB" sz="1400" dirty="0">
                <a:solidFill>
                  <a:schemeClr val="bg2">
                    <a:lumMod val="25000"/>
                  </a:schemeClr>
                </a:solidFill>
                <a:latin typeface="Arial" panose="020B0604020202020204" pitchFamily="34" charset="0"/>
                <a:ea typeface="Calibri" panose="020F0502020204030204" pitchFamily="34" charset="0"/>
              </a:rPr>
              <a:t>The PHL call centre can be contacted on </a:t>
            </a:r>
            <a:r>
              <a:rPr lang="en-GB" sz="1400" dirty="0">
                <a:solidFill>
                  <a:schemeClr val="bg2">
                    <a:lumMod val="25000"/>
                  </a:schemeClr>
                </a:solidFill>
                <a:effectLst/>
                <a:latin typeface="Arial" panose="020B0604020202020204" pitchFamily="34" charset="0"/>
                <a:ea typeface="Calibri" panose="020F0502020204030204" pitchFamily="34" charset="0"/>
              </a:rPr>
              <a:t>0333 006 9584 </a:t>
            </a:r>
          </a:p>
          <a:p>
            <a:pPr marL="342900" marR="288925" indent="-342900">
              <a:spcAft>
                <a:spcPts val="600"/>
              </a:spcAft>
              <a:buFont typeface="+mj-lt"/>
              <a:buAutoNum type="arabicPeriod"/>
            </a:pPr>
            <a:r>
              <a:rPr lang="en-GB" sz="1400" dirty="0">
                <a:solidFill>
                  <a:schemeClr val="bg2">
                    <a:lumMod val="25000"/>
                  </a:schemeClr>
                </a:solidFill>
                <a:latin typeface="Arial" panose="020B0604020202020204" pitchFamily="34" charset="0"/>
                <a:ea typeface="Calibri" panose="020F0502020204030204" pitchFamily="34" charset="0"/>
              </a:rPr>
              <a:t>The call centre will be open Monday to Friday 9-5</a:t>
            </a:r>
          </a:p>
          <a:p>
            <a:pPr marL="342900" marR="288925" indent="-342900">
              <a:spcAft>
                <a:spcPts val="600"/>
              </a:spcAft>
              <a:buFont typeface="+mj-lt"/>
              <a:buAutoNum type="arabicPeriod"/>
            </a:pPr>
            <a:r>
              <a:rPr lang="en-GB" sz="1400" dirty="0">
                <a:solidFill>
                  <a:schemeClr val="bg2">
                    <a:lumMod val="25000"/>
                  </a:schemeClr>
                </a:solidFill>
                <a:latin typeface="Arial" panose="020B0604020202020204" pitchFamily="34" charset="0"/>
                <a:ea typeface="Calibri" panose="020F0502020204030204" pitchFamily="34" charset="0"/>
              </a:rPr>
              <a:t>Staff will be asked to provide:</a:t>
            </a:r>
          </a:p>
          <a:p>
            <a:pPr marL="800100" marR="8890" lvl="1" indent="-342900">
              <a:lnSpc>
                <a:spcPct val="107000"/>
              </a:lnSpc>
              <a:spcAft>
                <a:spcPts val="55"/>
              </a:spcAft>
              <a:buFont typeface="Symbol" panose="05050102010706020507" pitchFamily="18" charset="2"/>
              <a:buChar char=""/>
            </a:pPr>
            <a:r>
              <a:rPr lang="en-GB" sz="1400" dirty="0">
                <a:solidFill>
                  <a:schemeClr val="bg2">
                    <a:lumMod val="25000"/>
                  </a:schemeClr>
                </a:solidFill>
                <a:effectLst/>
                <a:latin typeface="Arial" panose="020B0604020202020204" pitchFamily="34" charset="0"/>
                <a:ea typeface="Calibri" panose="020F0502020204030204" pitchFamily="34" charset="0"/>
              </a:rPr>
              <a:t>Name</a:t>
            </a:r>
            <a:endParaRPr lang="en-GB" sz="1400" dirty="0">
              <a:solidFill>
                <a:schemeClr val="bg2">
                  <a:lumMod val="25000"/>
                </a:schemeClr>
              </a:solidFill>
              <a:effectLst/>
              <a:latin typeface="Calibri" panose="020F0502020204030204" pitchFamily="34" charset="0"/>
              <a:ea typeface="Calibri" panose="020F0502020204030204" pitchFamily="34" charset="0"/>
            </a:endParaRPr>
          </a:p>
          <a:p>
            <a:pPr marL="800100" marR="8890" lvl="1" indent="-342900">
              <a:lnSpc>
                <a:spcPct val="107000"/>
              </a:lnSpc>
              <a:spcAft>
                <a:spcPts val="55"/>
              </a:spcAft>
              <a:buFont typeface="Symbol" panose="05050102010706020507" pitchFamily="18" charset="2"/>
              <a:buChar char=""/>
            </a:pPr>
            <a:r>
              <a:rPr lang="en-GB" sz="1400" dirty="0">
                <a:solidFill>
                  <a:schemeClr val="bg2">
                    <a:lumMod val="25000"/>
                  </a:schemeClr>
                </a:solidFill>
                <a:effectLst/>
                <a:latin typeface="Arial" panose="020B0604020202020204" pitchFamily="34" charset="0"/>
                <a:ea typeface="Calibri" panose="020F0502020204030204" pitchFamily="34" charset="0"/>
              </a:rPr>
              <a:t>DOB</a:t>
            </a:r>
            <a:endParaRPr lang="en-GB" sz="1400" dirty="0">
              <a:solidFill>
                <a:schemeClr val="bg2">
                  <a:lumMod val="25000"/>
                </a:schemeClr>
              </a:solidFill>
              <a:effectLst/>
              <a:latin typeface="Calibri" panose="020F0502020204030204" pitchFamily="34" charset="0"/>
              <a:ea typeface="Calibri" panose="020F0502020204030204" pitchFamily="34" charset="0"/>
            </a:endParaRPr>
          </a:p>
          <a:p>
            <a:pPr marL="800100" marR="8890" lvl="1" indent="-342900">
              <a:lnSpc>
                <a:spcPct val="107000"/>
              </a:lnSpc>
              <a:spcAft>
                <a:spcPts val="55"/>
              </a:spcAft>
              <a:buFont typeface="Symbol" panose="05050102010706020507" pitchFamily="18" charset="2"/>
              <a:buChar char=""/>
            </a:pPr>
            <a:r>
              <a:rPr lang="en-GB" sz="1400" dirty="0">
                <a:solidFill>
                  <a:schemeClr val="bg2">
                    <a:lumMod val="25000"/>
                  </a:schemeClr>
                </a:solidFill>
                <a:effectLst/>
                <a:latin typeface="Arial" panose="020B0604020202020204" pitchFamily="34" charset="0"/>
                <a:ea typeface="Calibri" panose="020F0502020204030204" pitchFamily="34" charset="0"/>
              </a:rPr>
              <a:t>Role</a:t>
            </a:r>
            <a:endParaRPr lang="en-GB" sz="1400" dirty="0">
              <a:solidFill>
                <a:schemeClr val="bg2">
                  <a:lumMod val="25000"/>
                </a:schemeClr>
              </a:solidFill>
              <a:effectLst/>
              <a:latin typeface="Calibri" panose="020F0502020204030204" pitchFamily="34" charset="0"/>
              <a:ea typeface="Calibri" panose="020F0502020204030204" pitchFamily="34" charset="0"/>
            </a:endParaRPr>
          </a:p>
          <a:p>
            <a:pPr marL="800100" marR="8890" lvl="1" indent="-342900">
              <a:lnSpc>
                <a:spcPct val="107000"/>
              </a:lnSpc>
              <a:spcAft>
                <a:spcPts val="55"/>
              </a:spcAft>
              <a:buFont typeface="Symbol" panose="05050102010706020507" pitchFamily="18" charset="2"/>
              <a:buChar char=""/>
            </a:pPr>
            <a:r>
              <a:rPr lang="en-GB" sz="1400" dirty="0">
                <a:solidFill>
                  <a:schemeClr val="bg2">
                    <a:lumMod val="25000"/>
                  </a:schemeClr>
                </a:solidFill>
                <a:effectLst/>
                <a:latin typeface="Arial" panose="020B0604020202020204" pitchFamily="34" charset="0"/>
                <a:ea typeface="Calibri" panose="020F0502020204030204" pitchFamily="34" charset="0"/>
              </a:rPr>
              <a:t>Mobile Number</a:t>
            </a:r>
            <a:endParaRPr lang="en-GB" sz="1400" dirty="0">
              <a:solidFill>
                <a:schemeClr val="bg2">
                  <a:lumMod val="25000"/>
                </a:schemeClr>
              </a:solidFill>
              <a:effectLst/>
              <a:latin typeface="Calibri" panose="020F0502020204030204" pitchFamily="34" charset="0"/>
              <a:ea typeface="Calibri" panose="020F0502020204030204" pitchFamily="34" charset="0"/>
            </a:endParaRPr>
          </a:p>
          <a:p>
            <a:pPr marL="800100" marR="8890" lvl="1" indent="-342900">
              <a:lnSpc>
                <a:spcPct val="107000"/>
              </a:lnSpc>
              <a:spcAft>
                <a:spcPts val="55"/>
              </a:spcAft>
              <a:buFont typeface="Symbol" panose="05050102010706020507" pitchFamily="18" charset="2"/>
              <a:buChar char=""/>
            </a:pPr>
            <a:r>
              <a:rPr lang="en-GB" sz="1400" dirty="0">
                <a:solidFill>
                  <a:schemeClr val="bg2">
                    <a:lumMod val="25000"/>
                  </a:schemeClr>
                </a:solidFill>
                <a:effectLst/>
                <a:latin typeface="Arial" panose="020B0604020202020204" pitchFamily="34" charset="0"/>
                <a:ea typeface="Calibri" panose="020F0502020204030204" pitchFamily="34" charset="0"/>
              </a:rPr>
              <a:t>GP Surgery</a:t>
            </a:r>
            <a:endParaRPr lang="en-GB" sz="1400" dirty="0">
              <a:solidFill>
                <a:schemeClr val="bg2">
                  <a:lumMod val="25000"/>
                </a:schemeClr>
              </a:solidFill>
              <a:effectLst/>
              <a:latin typeface="Calibri" panose="020F0502020204030204" pitchFamily="34" charset="0"/>
              <a:ea typeface="Calibri" panose="020F0502020204030204" pitchFamily="34" charset="0"/>
            </a:endParaRPr>
          </a:p>
          <a:p>
            <a:pPr marL="800100" marR="8890" lvl="1" indent="-342900">
              <a:lnSpc>
                <a:spcPct val="107000"/>
              </a:lnSpc>
              <a:spcAft>
                <a:spcPts val="55"/>
              </a:spcAft>
              <a:buFont typeface="Symbol" panose="05050102010706020507" pitchFamily="18" charset="2"/>
              <a:buChar char=""/>
            </a:pPr>
            <a:r>
              <a:rPr lang="en-GB" sz="1400" dirty="0">
                <a:solidFill>
                  <a:schemeClr val="bg2">
                    <a:lumMod val="25000"/>
                  </a:schemeClr>
                </a:solidFill>
                <a:effectLst/>
                <a:latin typeface="Arial" panose="020B0604020202020204" pitchFamily="34" charset="0"/>
                <a:ea typeface="Calibri" panose="020F0502020204030204" pitchFamily="34" charset="0"/>
              </a:rPr>
              <a:t>NHS Number</a:t>
            </a:r>
          </a:p>
          <a:p>
            <a:pPr marL="800100" marR="8890" lvl="1" indent="-342900">
              <a:lnSpc>
                <a:spcPct val="107000"/>
              </a:lnSpc>
              <a:spcAft>
                <a:spcPts val="55"/>
              </a:spcAft>
              <a:buFont typeface="Symbol" panose="05050102010706020507" pitchFamily="18" charset="2"/>
              <a:buChar char=""/>
            </a:pPr>
            <a:r>
              <a:rPr lang="en-GB" sz="1400" dirty="0">
                <a:solidFill>
                  <a:schemeClr val="bg2">
                    <a:lumMod val="25000"/>
                  </a:schemeClr>
                </a:solidFill>
                <a:latin typeface="Arial" panose="020B0604020202020204" pitchFamily="34" charset="0"/>
                <a:ea typeface="Calibri" panose="020F0502020204030204" pitchFamily="34" charset="0"/>
              </a:rPr>
              <a:t>Ethnicity </a:t>
            </a:r>
            <a:endParaRPr lang="en-GB" sz="1400" dirty="0">
              <a:solidFill>
                <a:schemeClr val="bg2">
                  <a:lumMod val="25000"/>
                </a:schemeClr>
              </a:solidFill>
              <a:effectLst/>
              <a:latin typeface="Arial" panose="020B0604020202020204" pitchFamily="34" charset="0"/>
              <a:ea typeface="Calibri" panose="020F0502020204030204" pitchFamily="34" charset="0"/>
            </a:endParaRPr>
          </a:p>
          <a:p>
            <a:pPr marR="8890" lvl="1">
              <a:lnSpc>
                <a:spcPct val="107000"/>
              </a:lnSpc>
              <a:spcAft>
                <a:spcPts val="55"/>
              </a:spcAft>
            </a:pPr>
            <a:endParaRPr lang="en-GB" sz="800" dirty="0">
              <a:solidFill>
                <a:schemeClr val="bg2">
                  <a:lumMod val="25000"/>
                </a:schemeClr>
              </a:solidFill>
              <a:effectLst/>
              <a:latin typeface="Calibri" panose="020F0502020204030204" pitchFamily="34" charset="0"/>
              <a:ea typeface="Calibri" panose="020F0502020204030204" pitchFamily="34" charset="0"/>
            </a:endParaRPr>
          </a:p>
          <a:p>
            <a:pPr marL="342900" marR="288925" indent="-342900">
              <a:spcAft>
                <a:spcPts val="600"/>
              </a:spcAft>
              <a:buFont typeface="+mj-lt"/>
              <a:buAutoNum type="arabicPeriod"/>
            </a:pPr>
            <a:r>
              <a:rPr lang="en-GB" sz="1400" dirty="0">
                <a:solidFill>
                  <a:schemeClr val="bg2">
                    <a:lumMod val="25000"/>
                  </a:schemeClr>
                </a:solidFill>
                <a:latin typeface="Arial" panose="020B0604020202020204" pitchFamily="34" charset="0"/>
                <a:ea typeface="Calibri" panose="020F0502020204030204" pitchFamily="34" charset="0"/>
              </a:rPr>
              <a:t>The contact centre team member will then list your options for the next available clinic appointment at your preferred location and subsequently process the referral into the clinical systems</a:t>
            </a:r>
          </a:p>
          <a:p>
            <a:pPr marL="342900" marR="288925" indent="-342900">
              <a:spcAft>
                <a:spcPts val="600"/>
              </a:spcAft>
              <a:buFont typeface="+mj-lt"/>
              <a:buAutoNum type="arabicPeriod"/>
            </a:pPr>
            <a:r>
              <a:rPr lang="en-GB" sz="1400" dirty="0">
                <a:solidFill>
                  <a:schemeClr val="bg2">
                    <a:lumMod val="25000"/>
                  </a:schemeClr>
                </a:solidFill>
                <a:effectLst/>
                <a:latin typeface="Arial" panose="020B0604020202020204" pitchFamily="34" charset="0"/>
                <a:ea typeface="Calibri" panose="020F0502020204030204" pitchFamily="34" charset="0"/>
              </a:rPr>
              <a:t>When attending </a:t>
            </a:r>
            <a:r>
              <a:rPr lang="en-GB" sz="1400" dirty="0">
                <a:solidFill>
                  <a:schemeClr val="bg2">
                    <a:lumMod val="25000"/>
                  </a:schemeClr>
                </a:solidFill>
                <a:latin typeface="Arial" panose="020B0604020202020204" pitchFamily="34" charset="0"/>
                <a:ea typeface="Calibri" panose="020F0502020204030204" pitchFamily="34" charset="0"/>
              </a:rPr>
              <a:t>your</a:t>
            </a:r>
            <a:r>
              <a:rPr lang="en-GB" sz="1400" dirty="0">
                <a:solidFill>
                  <a:schemeClr val="bg2">
                    <a:lumMod val="25000"/>
                  </a:schemeClr>
                </a:solidFill>
                <a:effectLst/>
                <a:latin typeface="Arial" panose="020B0604020202020204" pitchFamily="34" charset="0"/>
                <a:ea typeface="Calibri" panose="020F0502020204030204" pitchFamily="34" charset="0"/>
              </a:rPr>
              <a:t> blood test, staff should present a photo ID (either their staff ID or passport/driving license). A nurse will then record consent and take a small amount of blood before sending it off for analysis.</a:t>
            </a:r>
            <a:endParaRPr lang="en-GB" sz="1400" dirty="0">
              <a:solidFill>
                <a:schemeClr val="bg2">
                  <a:lumMod val="25000"/>
                </a:schemeClr>
              </a:solidFill>
              <a:latin typeface="Arial" panose="020B0604020202020204" pitchFamily="34" charset="0"/>
              <a:ea typeface="Calibri" panose="020F0502020204030204" pitchFamily="34" charset="0"/>
            </a:endParaRPr>
          </a:p>
          <a:p>
            <a:pPr marL="342900" marR="288925" indent="-342900">
              <a:spcAft>
                <a:spcPts val="600"/>
              </a:spcAft>
              <a:buFont typeface="+mj-lt"/>
              <a:buAutoNum type="arabicPeriod"/>
            </a:pPr>
            <a:endParaRPr lang="en-GB" sz="1400" dirty="0">
              <a:solidFill>
                <a:schemeClr val="bg2">
                  <a:lumMod val="25000"/>
                </a:schemeClr>
              </a:solidFill>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1892937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2CC3C-A2CC-3749-9643-F34F69F04333}"/>
              </a:ext>
            </a:extLst>
          </p:cNvPr>
          <p:cNvSpPr>
            <a:spLocks noGrp="1"/>
          </p:cNvSpPr>
          <p:nvPr>
            <p:ph type="title"/>
          </p:nvPr>
        </p:nvSpPr>
        <p:spPr>
          <a:xfrm>
            <a:off x="469900" y="215153"/>
            <a:ext cx="8204200" cy="628226"/>
          </a:xfrm>
        </p:spPr>
        <p:txBody>
          <a:bodyPr anchor="ctr" anchorCtr="0"/>
          <a:lstStyle/>
          <a:p>
            <a:r>
              <a:rPr lang="en-US" sz="2800" dirty="0"/>
              <a:t>FAQs – Antibody testing questions</a:t>
            </a:r>
          </a:p>
        </p:txBody>
      </p:sp>
      <p:sp>
        <p:nvSpPr>
          <p:cNvPr id="5" name="TextBox 4">
            <a:extLst>
              <a:ext uri="{FF2B5EF4-FFF2-40B4-BE49-F238E27FC236}">
                <a16:creationId xmlns:a16="http://schemas.microsoft.com/office/drawing/2014/main" id="{0C96E3D3-8CD2-4106-83FF-E79E1D55A4D3}"/>
              </a:ext>
            </a:extLst>
          </p:cNvPr>
          <p:cNvSpPr txBox="1"/>
          <p:nvPr/>
        </p:nvSpPr>
        <p:spPr>
          <a:xfrm>
            <a:off x="301841" y="1376706"/>
            <a:ext cx="8372259" cy="4244367"/>
          </a:xfrm>
          <a:prstGeom prst="rect">
            <a:avLst/>
          </a:prstGeom>
          <a:noFill/>
        </p:spPr>
        <p:txBody>
          <a:bodyPr wrap="square">
            <a:spAutoFit/>
          </a:bodyPr>
          <a:lstStyle/>
          <a:p>
            <a:pPr marL="86995" marR="228600" indent="-6350"/>
            <a:r>
              <a:rPr lang="en-GB" sz="1400" b="1" dirty="0">
                <a:solidFill>
                  <a:srgbClr val="2E74B5"/>
                </a:solidFill>
                <a:effectLst/>
                <a:latin typeface="Arial" panose="020B0604020202020204" pitchFamily="34" charset="0"/>
                <a:ea typeface="Calibri" panose="020F0502020204030204" pitchFamily="34" charset="0"/>
              </a:rPr>
              <a:t>What is the phone number for staff to use to contact PHL to book their face to face clinic appointment?</a:t>
            </a:r>
            <a:endParaRPr lang="en-GB" sz="1400" dirty="0">
              <a:solidFill>
                <a:srgbClr val="2F5496"/>
              </a:solidFill>
              <a:effectLst/>
              <a:latin typeface="Arial" panose="020B0604020202020204" pitchFamily="34" charset="0"/>
              <a:ea typeface="Calibri" panose="020F0502020204030204" pitchFamily="34" charset="0"/>
            </a:endParaRPr>
          </a:p>
          <a:p>
            <a:pPr marL="86995" marR="228600" indent="-6350"/>
            <a:r>
              <a:rPr lang="en-GB" sz="1400" dirty="0">
                <a:solidFill>
                  <a:schemeClr val="bg2">
                    <a:lumMod val="25000"/>
                  </a:schemeClr>
                </a:solidFill>
                <a:effectLst/>
                <a:latin typeface="Arial" panose="020B0604020202020204" pitchFamily="34" charset="0"/>
                <a:ea typeface="Calibri" panose="020F0502020204030204" pitchFamily="34" charset="0"/>
              </a:rPr>
              <a:t>0333 006 9584</a:t>
            </a:r>
          </a:p>
          <a:p>
            <a:pPr marL="86995" marR="228600" indent="-6350"/>
            <a:endParaRPr lang="en-GB" sz="1400" b="1" dirty="0">
              <a:solidFill>
                <a:srgbClr val="2E74B5"/>
              </a:solidFill>
              <a:latin typeface="Arial" panose="020B0604020202020204" pitchFamily="34" charset="0"/>
              <a:ea typeface="Calibri" panose="020F0502020204030204" pitchFamily="34" charset="0"/>
            </a:endParaRPr>
          </a:p>
          <a:p>
            <a:pPr marL="86995" marR="228600" indent="-6350"/>
            <a:r>
              <a:rPr lang="en-GB" sz="1400" b="1" dirty="0">
                <a:solidFill>
                  <a:srgbClr val="2E74B5"/>
                </a:solidFill>
                <a:effectLst/>
                <a:latin typeface="Arial" panose="020B0604020202020204" pitchFamily="34" charset="0"/>
                <a:ea typeface="Calibri" panose="020F0502020204030204" pitchFamily="34" charset="0"/>
              </a:rPr>
              <a:t>I need to cancel or rearrange my appointment. What do I do?</a:t>
            </a:r>
            <a:endParaRPr lang="en-GB" sz="1400" dirty="0">
              <a:solidFill>
                <a:srgbClr val="2F5496"/>
              </a:solidFill>
              <a:effectLst/>
              <a:latin typeface="Arial" panose="020B0604020202020204" pitchFamily="34" charset="0"/>
              <a:ea typeface="Calibri" panose="020F0502020204030204" pitchFamily="34" charset="0"/>
            </a:endParaRPr>
          </a:p>
          <a:p>
            <a:pPr marL="86995" marR="228600" indent="-6350"/>
            <a:r>
              <a:rPr lang="en-GB" sz="1400" dirty="0">
                <a:solidFill>
                  <a:schemeClr val="bg2">
                    <a:lumMod val="25000"/>
                  </a:schemeClr>
                </a:solidFill>
                <a:effectLst/>
                <a:latin typeface="Arial" panose="020B0604020202020204" pitchFamily="34" charset="0"/>
                <a:ea typeface="Calibri" panose="020F0502020204030204" pitchFamily="34" charset="0"/>
              </a:rPr>
              <a:t>Please call our team on 0333 006 9584. </a:t>
            </a:r>
          </a:p>
          <a:p>
            <a:pPr marL="86995" marR="228600" indent="-6350"/>
            <a:endParaRPr lang="en-GB" sz="1400" b="1" dirty="0">
              <a:solidFill>
                <a:srgbClr val="2E74B5"/>
              </a:solidFill>
              <a:effectLst/>
              <a:latin typeface="Arial" panose="020B0604020202020204" pitchFamily="34" charset="0"/>
              <a:ea typeface="Calibri" panose="020F0502020204030204" pitchFamily="34" charset="0"/>
            </a:endParaRPr>
          </a:p>
          <a:p>
            <a:pPr marL="86995" marR="228600" indent="-6350"/>
            <a:r>
              <a:rPr lang="en-GB" sz="1400" b="1" dirty="0">
                <a:solidFill>
                  <a:srgbClr val="2E74B5"/>
                </a:solidFill>
                <a:effectLst/>
                <a:latin typeface="Arial" panose="020B0604020202020204" pitchFamily="34" charset="0"/>
                <a:ea typeface="Calibri" panose="020F0502020204030204" pitchFamily="34" charset="0"/>
              </a:rPr>
              <a:t>I have not had my result. What do I do?</a:t>
            </a:r>
            <a:endParaRPr lang="en-GB" sz="1400" dirty="0">
              <a:solidFill>
                <a:srgbClr val="2F5496"/>
              </a:solidFill>
              <a:effectLst/>
              <a:latin typeface="Arial" panose="020B0604020202020204" pitchFamily="34" charset="0"/>
              <a:ea typeface="Calibri" panose="020F0502020204030204" pitchFamily="34" charset="0"/>
            </a:endParaRPr>
          </a:p>
          <a:p>
            <a:pPr marL="86995" marR="228600" indent="-6350"/>
            <a:r>
              <a:rPr lang="en-GB" sz="1400" dirty="0">
                <a:solidFill>
                  <a:schemeClr val="bg2">
                    <a:lumMod val="25000"/>
                  </a:schemeClr>
                </a:solidFill>
                <a:effectLst/>
                <a:latin typeface="Arial" panose="020B0604020202020204" pitchFamily="34" charset="0"/>
                <a:ea typeface="Calibri" panose="020F0502020204030204" pitchFamily="34" charset="0"/>
              </a:rPr>
              <a:t>Please call our team who will see if anything has been sent from the lab and check for mobile number for accuracy in the system</a:t>
            </a:r>
          </a:p>
          <a:p>
            <a:pPr marL="86995" marR="228600" indent="-6350"/>
            <a:endParaRPr lang="en-GB" sz="1400" dirty="0">
              <a:solidFill>
                <a:schemeClr val="bg2">
                  <a:lumMod val="25000"/>
                </a:schemeClr>
              </a:solidFill>
              <a:latin typeface="Arial" panose="020B0604020202020204" pitchFamily="34" charset="0"/>
              <a:ea typeface="Calibri" panose="020F0502020204030204" pitchFamily="34" charset="0"/>
            </a:endParaRPr>
          </a:p>
          <a:p>
            <a:pPr marL="86995" marR="228600" indent="-6350"/>
            <a:r>
              <a:rPr lang="en-GB" sz="1400" b="1" dirty="0">
                <a:solidFill>
                  <a:srgbClr val="2E74B5"/>
                </a:solidFill>
                <a:effectLst/>
                <a:latin typeface="Arial" panose="020B0604020202020204" pitchFamily="34" charset="0"/>
                <a:ea typeface="Calibri" panose="020F0502020204030204" pitchFamily="34" charset="0"/>
              </a:rPr>
              <a:t>I do not have a mobile. What do I do?</a:t>
            </a:r>
            <a:endParaRPr lang="en-GB" sz="1400" dirty="0">
              <a:solidFill>
                <a:srgbClr val="2F5496"/>
              </a:solidFill>
              <a:effectLst/>
              <a:latin typeface="Arial" panose="020B0604020202020204" pitchFamily="34" charset="0"/>
              <a:ea typeface="Calibri" panose="020F0502020204030204" pitchFamily="34" charset="0"/>
            </a:endParaRPr>
          </a:p>
          <a:p>
            <a:pPr marL="86995" marR="228600" indent="-6350"/>
            <a:r>
              <a:rPr lang="en-GB" sz="1400" dirty="0">
                <a:solidFill>
                  <a:schemeClr val="bg2">
                    <a:lumMod val="25000"/>
                  </a:schemeClr>
                </a:solidFill>
                <a:effectLst/>
                <a:latin typeface="Arial" panose="020B0604020202020204" pitchFamily="34" charset="0"/>
                <a:ea typeface="Calibri" panose="020F0502020204030204" pitchFamily="34" charset="0"/>
              </a:rPr>
              <a:t>A mobile number must be provided in order to receive the test result</a:t>
            </a:r>
          </a:p>
          <a:p>
            <a:pPr marL="86995" marR="228600" indent="-6350"/>
            <a:endParaRPr lang="en-GB" sz="1400" dirty="0">
              <a:solidFill>
                <a:schemeClr val="bg2">
                  <a:lumMod val="25000"/>
                </a:schemeClr>
              </a:solidFill>
              <a:effectLst/>
              <a:latin typeface="Arial" panose="020B0604020202020204" pitchFamily="34" charset="0"/>
              <a:ea typeface="Calibri" panose="020F0502020204030204" pitchFamily="34" charset="0"/>
            </a:endParaRPr>
          </a:p>
          <a:p>
            <a:pPr marL="86995" marR="228600" indent="-6350">
              <a:lnSpc>
                <a:spcPct val="107000"/>
              </a:lnSpc>
              <a:spcAft>
                <a:spcPts val="5"/>
              </a:spcAft>
            </a:pPr>
            <a:r>
              <a:rPr lang="en-GB" sz="1400" b="1" dirty="0">
                <a:solidFill>
                  <a:srgbClr val="0070C0"/>
                </a:solidFill>
                <a:effectLst/>
                <a:latin typeface="Arial" panose="020B0604020202020204" pitchFamily="34" charset="0"/>
                <a:ea typeface="Calibri" panose="020F0502020204030204" pitchFamily="34" charset="0"/>
                <a:cs typeface="Arial" panose="020B0604020202020204" pitchFamily="34" charset="0"/>
              </a:rPr>
              <a:t>I am not registered with a GP practice. Can I still take the test? </a:t>
            </a:r>
            <a:endParaRPr lang="en-GB" sz="1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86995" marR="228600" indent="-6350">
              <a:lnSpc>
                <a:spcPct val="107000"/>
              </a:lnSpc>
              <a:spcAft>
                <a:spcPts val="5"/>
              </a:spcAft>
            </a:pPr>
            <a:r>
              <a:rPr lang="en-GB" sz="1400" dirty="0">
                <a:solidFill>
                  <a:schemeClr val="tx1">
                    <a:lumMod val="85000"/>
                    <a:lumOff val="15000"/>
                  </a:schemeClr>
                </a:solidFill>
                <a:effectLst/>
                <a:latin typeface="Arial" panose="020B0604020202020204" pitchFamily="34" charset="0"/>
                <a:ea typeface="Calibri" panose="020F0502020204030204" pitchFamily="34" charset="0"/>
              </a:rPr>
              <a:t>Please note in order to register for the Antibody testing you would need to be registered with a GP and have access to your NHS number before starting the following process. You can register with a local GP by making contact directly with the GP surgery</a:t>
            </a:r>
            <a:endParaRPr lang="en-GB" sz="1400" dirty="0">
              <a:solidFill>
                <a:schemeClr val="tx1">
                  <a:lumMod val="85000"/>
                  <a:lumOff val="15000"/>
                </a:schemeClr>
              </a:solidFill>
              <a:effectLst/>
              <a:latin typeface="Calibri" panose="020F0502020204030204" pitchFamily="34" charset="0"/>
              <a:ea typeface="Calibri" panose="020F0502020204030204" pitchFamily="34" charset="0"/>
            </a:endParaRPr>
          </a:p>
          <a:p>
            <a:pPr marL="86995" marR="228600" indent="-6350">
              <a:lnSpc>
                <a:spcPct val="107000"/>
              </a:lnSpc>
              <a:spcAft>
                <a:spcPts val="5"/>
              </a:spcAft>
            </a:pPr>
            <a:endParaRPr lang="en-GB"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590409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2CC3C-A2CC-3749-9643-F34F69F04333}"/>
              </a:ext>
            </a:extLst>
          </p:cNvPr>
          <p:cNvSpPr>
            <a:spLocks noGrp="1"/>
          </p:cNvSpPr>
          <p:nvPr>
            <p:ph type="title"/>
          </p:nvPr>
        </p:nvSpPr>
        <p:spPr>
          <a:xfrm>
            <a:off x="469900" y="215153"/>
            <a:ext cx="8204200" cy="628226"/>
          </a:xfrm>
        </p:spPr>
        <p:txBody>
          <a:bodyPr anchor="ctr" anchorCtr="0"/>
          <a:lstStyle/>
          <a:p>
            <a:r>
              <a:rPr lang="en-US" sz="2800" dirty="0"/>
              <a:t>FAQs – Antibody testing questions</a:t>
            </a:r>
          </a:p>
        </p:txBody>
      </p:sp>
      <p:sp>
        <p:nvSpPr>
          <p:cNvPr id="5" name="TextBox 4">
            <a:extLst>
              <a:ext uri="{FF2B5EF4-FFF2-40B4-BE49-F238E27FC236}">
                <a16:creationId xmlns:a16="http://schemas.microsoft.com/office/drawing/2014/main" id="{0C96E3D3-8CD2-4106-83FF-E79E1D55A4D3}"/>
              </a:ext>
            </a:extLst>
          </p:cNvPr>
          <p:cNvSpPr txBox="1"/>
          <p:nvPr/>
        </p:nvSpPr>
        <p:spPr>
          <a:xfrm>
            <a:off x="133473" y="904032"/>
            <a:ext cx="8877054" cy="5738815"/>
          </a:xfrm>
          <a:prstGeom prst="rect">
            <a:avLst/>
          </a:prstGeom>
          <a:noFill/>
        </p:spPr>
        <p:txBody>
          <a:bodyPr wrap="square">
            <a:spAutoFit/>
          </a:bodyPr>
          <a:lstStyle/>
          <a:p>
            <a:pPr marL="90170"/>
            <a:endParaRPr lang="en-GB" sz="1200" dirty="0">
              <a:solidFill>
                <a:srgbClr val="000000"/>
              </a:solidFill>
              <a:effectLst/>
              <a:latin typeface="Calibri" panose="020F0502020204030204" pitchFamily="34" charset="0"/>
              <a:ea typeface="Calibri" panose="020F0502020204030204" pitchFamily="34" charset="0"/>
            </a:endParaRPr>
          </a:p>
          <a:p>
            <a:pPr marL="86995" marR="228600" indent="-6350"/>
            <a:r>
              <a:rPr lang="en-GB" sz="1400" b="1" dirty="0">
                <a:solidFill>
                  <a:srgbClr val="2E74B5"/>
                </a:solidFill>
                <a:effectLst/>
                <a:latin typeface="Arial" panose="020B0604020202020204" pitchFamily="34" charset="0"/>
                <a:ea typeface="Calibri" panose="020F0502020204030204" pitchFamily="34" charset="0"/>
              </a:rPr>
              <a:t>What ID do I need to show on the day?</a:t>
            </a:r>
            <a:endParaRPr lang="en-GB" sz="1400" dirty="0">
              <a:solidFill>
                <a:srgbClr val="2F5496"/>
              </a:solidFill>
              <a:effectLst/>
              <a:latin typeface="Arial" panose="020B0604020202020204" pitchFamily="34" charset="0"/>
              <a:ea typeface="Calibri" panose="020F0502020204030204" pitchFamily="34" charset="0"/>
            </a:endParaRPr>
          </a:p>
          <a:p>
            <a:pPr marL="86995" marR="228600" indent="-6350"/>
            <a:r>
              <a:rPr lang="en-GB" sz="1400" dirty="0">
                <a:solidFill>
                  <a:schemeClr val="bg2">
                    <a:lumMod val="25000"/>
                  </a:schemeClr>
                </a:solidFill>
                <a:effectLst/>
                <a:latin typeface="Arial" panose="020B0604020202020204" pitchFamily="34" charset="0"/>
                <a:ea typeface="Calibri" panose="020F0502020204030204" pitchFamily="34" charset="0"/>
              </a:rPr>
              <a:t>A staff photographic ID badge or appropriate alternative such as </a:t>
            </a:r>
            <a:r>
              <a:rPr lang="en-GB" sz="1400" dirty="0">
                <a:solidFill>
                  <a:schemeClr val="bg2">
                    <a:lumMod val="25000"/>
                  </a:schemeClr>
                </a:solidFill>
                <a:latin typeface="Arial" panose="020B0604020202020204" pitchFamily="34" charset="0"/>
                <a:ea typeface="Calibri" panose="020F0502020204030204" pitchFamily="34" charset="0"/>
              </a:rPr>
              <a:t>a</a:t>
            </a:r>
            <a:r>
              <a:rPr lang="en-GB" sz="1400" dirty="0">
                <a:solidFill>
                  <a:schemeClr val="bg2">
                    <a:lumMod val="25000"/>
                  </a:schemeClr>
                </a:solidFill>
                <a:effectLst/>
                <a:latin typeface="Arial" panose="020B0604020202020204" pitchFamily="34" charset="0"/>
                <a:ea typeface="Calibri" panose="020F0502020204030204" pitchFamily="34" charset="0"/>
              </a:rPr>
              <a:t> passport, or driving license.</a:t>
            </a:r>
            <a:endParaRPr lang="en-GB"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86995" marR="228600" indent="-6350"/>
            <a:endParaRPr lang="en-GB" sz="1400" dirty="0">
              <a:solidFill>
                <a:schemeClr val="bg2">
                  <a:lumMod val="25000"/>
                </a:schemeClr>
              </a:solidFill>
              <a:effectLst/>
              <a:latin typeface="Arial" panose="020B0604020202020204" pitchFamily="34" charset="0"/>
              <a:ea typeface="Calibri" panose="020F0502020204030204" pitchFamily="34" charset="0"/>
            </a:endParaRPr>
          </a:p>
          <a:p>
            <a:pPr marL="86995" marR="228600" indent="-6350"/>
            <a:r>
              <a:rPr lang="en-GB" sz="1400" b="1" dirty="0">
                <a:solidFill>
                  <a:srgbClr val="2E74B5"/>
                </a:solidFill>
                <a:effectLst/>
                <a:latin typeface="Arial" panose="020B0604020202020204" pitchFamily="34" charset="0"/>
                <a:ea typeface="Calibri" panose="020F0502020204030204" pitchFamily="34" charset="0"/>
              </a:rPr>
              <a:t>Is my personal data secure?</a:t>
            </a:r>
            <a:endParaRPr lang="en-GB" sz="1400" dirty="0">
              <a:solidFill>
                <a:schemeClr val="bg2">
                  <a:lumMod val="25000"/>
                </a:schemeClr>
              </a:solidFill>
              <a:effectLst/>
              <a:latin typeface="Arial" panose="020B0604020202020204" pitchFamily="34" charset="0"/>
              <a:ea typeface="Calibri" panose="020F0502020204030204" pitchFamily="34" charset="0"/>
            </a:endParaRPr>
          </a:p>
          <a:p>
            <a:pPr marL="86995" marR="228600" indent="-6350">
              <a:lnSpc>
                <a:spcPct val="107000"/>
              </a:lnSpc>
              <a:spcAft>
                <a:spcPts val="5"/>
              </a:spcAft>
            </a:pPr>
            <a:r>
              <a:rPr lang="en-GB" sz="1400" dirty="0">
                <a:solidFill>
                  <a:schemeClr val="bg2">
                    <a:lumMod val="25000"/>
                  </a:schemeClr>
                </a:solidFill>
                <a:effectLst/>
                <a:latin typeface="Arial" panose="020B0604020202020204" pitchFamily="34" charset="0"/>
                <a:ea typeface="Calibri" panose="020F0502020204030204" pitchFamily="34" charset="0"/>
              </a:rPr>
              <a:t>All personal data processed by PHL wil</a:t>
            </a:r>
            <a:r>
              <a:rPr lang="en-GB" sz="1400" dirty="0">
                <a:solidFill>
                  <a:schemeClr val="bg2">
                    <a:lumMod val="25000"/>
                  </a:schemeClr>
                </a:solidFill>
                <a:latin typeface="Arial" panose="020B0604020202020204" pitchFamily="34" charset="0"/>
                <a:ea typeface="Calibri" panose="020F0502020204030204" pitchFamily="34" charset="0"/>
              </a:rPr>
              <a:t>l be</a:t>
            </a:r>
            <a:r>
              <a:rPr lang="en-GB" sz="1400" dirty="0">
                <a:solidFill>
                  <a:schemeClr val="bg2">
                    <a:lumMod val="25000"/>
                  </a:schemeClr>
                </a:solidFill>
                <a:effectLst/>
                <a:latin typeface="Arial" panose="020B0604020202020204" pitchFamily="34" charset="0"/>
                <a:ea typeface="Calibri" panose="020F0502020204030204" pitchFamily="34" charset="0"/>
              </a:rPr>
              <a:t> held within our internal EMIS clinical system for appointment booking and pathology referral processes only. This data will not be shared with any other organisation except the path labs, who will process your sample and text your result directly to your mobile number. PHL’s clinical applications are hosted over a secure HSCN (Health and Social Care Network) connection</a:t>
            </a:r>
          </a:p>
          <a:p>
            <a:pPr marL="86995" marR="228600" indent="-6350">
              <a:lnSpc>
                <a:spcPct val="107000"/>
              </a:lnSpc>
              <a:spcAft>
                <a:spcPts val="5"/>
              </a:spcAft>
            </a:pPr>
            <a:endParaRPr lang="en-GB" sz="1400" dirty="0">
              <a:solidFill>
                <a:schemeClr val="bg2">
                  <a:lumMod val="25000"/>
                </a:schemeClr>
              </a:solidFill>
              <a:latin typeface="Arial" panose="020B0604020202020204" pitchFamily="34" charset="0"/>
              <a:ea typeface="Times New Roman" panose="02020603050405020304" pitchFamily="18" charset="0"/>
              <a:cs typeface="Arial" panose="020B0604020202020204" pitchFamily="34" charset="0"/>
            </a:endParaRPr>
          </a:p>
          <a:p>
            <a:pPr marL="86995" marR="228600" indent="-6350">
              <a:lnSpc>
                <a:spcPct val="107000"/>
              </a:lnSpc>
              <a:spcAft>
                <a:spcPts val="5"/>
              </a:spcAft>
            </a:pPr>
            <a:r>
              <a:rPr lang="en-GB" sz="14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rPr>
              <a:t>We will use the data you supply to arrange for you to receive antibody test at one of our testing sites.  The results of your test will be communicated to you and your employer. The results will not go on the employment record.  However, your GP Practice will be able to access the result should these be required by them for your care and treatment.  </a:t>
            </a:r>
            <a:endParaRPr lang="en-GB" sz="1400" dirty="0">
              <a:solidFill>
                <a:schemeClr val="tx1">
                  <a:lumMod val="85000"/>
                  <a:lumOff val="15000"/>
                </a:schemeClr>
              </a:solidFill>
              <a:latin typeface="Arial" panose="020B0604020202020204" pitchFamily="34" charset="0"/>
              <a:ea typeface="Times New Roman" panose="02020603050405020304" pitchFamily="18" charset="0"/>
              <a:cs typeface="Arial" panose="020B0604020202020204" pitchFamily="34" charset="0"/>
            </a:endParaRPr>
          </a:p>
          <a:p>
            <a:pPr marL="86995" marR="228600" indent="-6350">
              <a:lnSpc>
                <a:spcPct val="107000"/>
              </a:lnSpc>
              <a:spcAft>
                <a:spcPts val="5"/>
              </a:spcAft>
            </a:pPr>
            <a:endParaRPr lang="en-GB" sz="14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p>
            <a:pPr marL="86995" marR="228600" indent="-6350">
              <a:lnSpc>
                <a:spcPct val="107000"/>
              </a:lnSpc>
              <a:spcAft>
                <a:spcPts val="5"/>
              </a:spcAft>
            </a:pPr>
            <a:r>
              <a:rPr lang="en-GB" sz="14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rPr>
              <a:t>Data gathered during the antibody testing programme will also be securely transferred to a central database which is held and controlled by NHS England.  All information in this database is held securely, and access to this information is tightly governed, in line with Data Protection requirements.  </a:t>
            </a:r>
            <a:endParaRPr lang="en-GB" sz="1400" dirty="0">
              <a:solidFill>
                <a:schemeClr val="tx1">
                  <a:lumMod val="85000"/>
                  <a:lumOff val="15000"/>
                </a:schemeClr>
              </a:solidFill>
              <a:latin typeface="Arial" panose="020B0604020202020204" pitchFamily="34" charset="0"/>
              <a:ea typeface="Times New Roman" panose="02020603050405020304" pitchFamily="18" charset="0"/>
              <a:cs typeface="Arial" panose="020B0604020202020204" pitchFamily="34" charset="0"/>
            </a:endParaRPr>
          </a:p>
          <a:p>
            <a:pPr marL="86995" marR="228600" indent="-6350">
              <a:lnSpc>
                <a:spcPct val="107000"/>
              </a:lnSpc>
              <a:spcAft>
                <a:spcPts val="5"/>
              </a:spcAft>
            </a:pPr>
            <a:endParaRPr lang="en-GB" sz="14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endParaRPr>
          </a:p>
          <a:p>
            <a:pPr marL="86995" marR="228600" indent="-6350">
              <a:lnSpc>
                <a:spcPct val="107000"/>
              </a:lnSpc>
              <a:spcAft>
                <a:spcPts val="5"/>
              </a:spcAft>
            </a:pPr>
            <a:r>
              <a:rPr lang="en-GB" sz="1400" dirty="0">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rPr>
              <a:t>The anonymised results from the testing programme will be used to undertake research which will provide information on the prevalence of COVID-19 in different regions of the country and help us better understand how the disease spreads. </a:t>
            </a:r>
            <a:endParaRPr lang="en-GB" sz="1400" dirty="0">
              <a:solidFill>
                <a:schemeClr val="tx1">
                  <a:lumMod val="85000"/>
                  <a:lumOff val="15000"/>
                </a:schemeClr>
              </a:solidFill>
              <a:effectLst/>
              <a:latin typeface="Arial" panose="020B0604020202020204" pitchFamily="34" charset="0"/>
              <a:ea typeface="Calibri" panose="020F0502020204030204" pitchFamily="34" charset="0"/>
              <a:cs typeface="Arial" panose="020B0604020202020204" pitchFamily="34" charset="0"/>
            </a:endParaRPr>
          </a:p>
          <a:p>
            <a:pPr marL="86995" marR="228600" indent="-6350">
              <a:lnSpc>
                <a:spcPct val="107000"/>
              </a:lnSpc>
              <a:spcAft>
                <a:spcPts val="5"/>
              </a:spcAft>
            </a:pPr>
            <a:endParaRPr lang="en-GB" sz="1400" dirty="0">
              <a:solidFill>
                <a:schemeClr val="bg2">
                  <a:lumMod val="25000"/>
                </a:schemeClr>
              </a:solidFill>
              <a:effectLst/>
              <a:latin typeface="Arial" panose="020B0604020202020204" pitchFamily="34" charset="0"/>
              <a:ea typeface="Calibri" panose="020F0502020204030204" pitchFamily="34" charset="0"/>
            </a:endParaRPr>
          </a:p>
          <a:p>
            <a:pPr marL="86995" marR="228600" indent="-6350">
              <a:lnSpc>
                <a:spcPct val="107000"/>
              </a:lnSpc>
              <a:spcAft>
                <a:spcPts val="5"/>
              </a:spcAft>
            </a:pPr>
            <a:endParaRPr lang="en-GB" sz="1400" dirty="0">
              <a:solidFill>
                <a:schemeClr val="bg2">
                  <a:lumMod val="25000"/>
                </a:schemeClr>
              </a:solidFill>
              <a:latin typeface="Arial" panose="020B0604020202020204" pitchFamily="34" charset="0"/>
              <a:ea typeface="Calibri" panose="020F0502020204030204" pitchFamily="34" charset="0"/>
            </a:endParaRPr>
          </a:p>
          <a:p>
            <a:pPr marL="86995" marR="228600" indent="-6350">
              <a:lnSpc>
                <a:spcPct val="107000"/>
              </a:lnSpc>
              <a:spcAft>
                <a:spcPts val="5"/>
              </a:spcAft>
            </a:pPr>
            <a:endParaRPr lang="en-GB" sz="1400"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8424319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2CC3C-A2CC-3749-9643-F34F69F04333}"/>
              </a:ext>
            </a:extLst>
          </p:cNvPr>
          <p:cNvSpPr>
            <a:spLocks noGrp="1"/>
          </p:cNvSpPr>
          <p:nvPr>
            <p:ph type="title"/>
          </p:nvPr>
        </p:nvSpPr>
        <p:spPr>
          <a:xfrm>
            <a:off x="469900" y="215153"/>
            <a:ext cx="8204200" cy="628226"/>
          </a:xfrm>
        </p:spPr>
        <p:txBody>
          <a:bodyPr anchor="ctr" anchorCtr="0"/>
          <a:lstStyle/>
          <a:p>
            <a:r>
              <a:rPr lang="en-US" sz="2800" dirty="0"/>
              <a:t>FAQs – Antibody testing results</a:t>
            </a:r>
          </a:p>
        </p:txBody>
      </p:sp>
      <p:sp>
        <p:nvSpPr>
          <p:cNvPr id="5" name="TextBox 4">
            <a:extLst>
              <a:ext uri="{FF2B5EF4-FFF2-40B4-BE49-F238E27FC236}">
                <a16:creationId xmlns:a16="http://schemas.microsoft.com/office/drawing/2014/main" id="{0C96E3D3-8CD2-4106-83FF-E79E1D55A4D3}"/>
              </a:ext>
            </a:extLst>
          </p:cNvPr>
          <p:cNvSpPr txBox="1"/>
          <p:nvPr/>
        </p:nvSpPr>
        <p:spPr>
          <a:xfrm>
            <a:off x="385870" y="1266037"/>
            <a:ext cx="8372259" cy="5263364"/>
          </a:xfrm>
          <a:prstGeom prst="rect">
            <a:avLst/>
          </a:prstGeom>
          <a:noFill/>
        </p:spPr>
        <p:txBody>
          <a:bodyPr wrap="square">
            <a:spAutoFit/>
          </a:bodyPr>
          <a:lstStyle/>
          <a:p>
            <a:pPr marL="86995" marR="228600" indent="-6350"/>
            <a:r>
              <a:rPr lang="en-GB" sz="1400" b="1" dirty="0">
                <a:solidFill>
                  <a:srgbClr val="2E74B5"/>
                </a:solidFill>
                <a:effectLst/>
                <a:latin typeface="Arial" panose="020B0604020202020204" pitchFamily="34" charset="0"/>
                <a:ea typeface="Calibri" panose="020F0502020204030204" pitchFamily="34" charset="0"/>
              </a:rPr>
              <a:t>I have received my COVID-19 antibody results and it says antibodies are Detected.  </a:t>
            </a:r>
            <a:r>
              <a:rPr lang="en-GB" sz="1400" dirty="0">
                <a:solidFill>
                  <a:srgbClr val="2E74B5"/>
                </a:solidFill>
                <a:effectLst/>
                <a:latin typeface="Arial" panose="020B0604020202020204" pitchFamily="34" charset="0"/>
                <a:ea typeface="Calibri" panose="020F0502020204030204" pitchFamily="34" charset="0"/>
              </a:rPr>
              <a:t>What does this mean</a:t>
            </a:r>
            <a:r>
              <a:rPr lang="en-GB" sz="1400" dirty="0">
                <a:solidFill>
                  <a:srgbClr val="2F5496"/>
                </a:solidFill>
                <a:effectLst/>
                <a:latin typeface="Arial" panose="020B0604020202020204" pitchFamily="34" charset="0"/>
                <a:ea typeface="Calibri" panose="020F0502020204030204" pitchFamily="34" charset="0"/>
              </a:rPr>
              <a:t>? </a:t>
            </a:r>
          </a:p>
          <a:p>
            <a:pPr marL="86995" marR="228600" indent="-6350"/>
            <a:r>
              <a:rPr lang="en-GB" sz="1400" dirty="0">
                <a:solidFill>
                  <a:srgbClr val="000000"/>
                </a:solidFill>
                <a:effectLst/>
                <a:latin typeface="Arial" panose="020B0604020202020204" pitchFamily="34" charset="0"/>
                <a:ea typeface="Calibri" panose="020F0502020204030204" pitchFamily="34" charset="0"/>
              </a:rPr>
              <a:t>It means that antibodies against the virus are present in your blood. It confirms that you have been infected with COVID-19 at some point in the past. </a:t>
            </a:r>
          </a:p>
          <a:p>
            <a:pPr marL="86995" marR="228600" indent="-6350">
              <a:lnSpc>
                <a:spcPct val="107000"/>
              </a:lnSpc>
              <a:spcAft>
                <a:spcPts val="5"/>
              </a:spcAft>
            </a:pPr>
            <a:endParaRPr lang="en-GB" sz="1400" dirty="0">
              <a:solidFill>
                <a:srgbClr val="000000"/>
              </a:solidFill>
              <a:latin typeface="Arial" panose="020B0604020202020204" pitchFamily="34" charset="0"/>
              <a:ea typeface="Calibri" panose="020F0502020204030204" pitchFamily="34" charset="0"/>
            </a:endParaRPr>
          </a:p>
          <a:p>
            <a:pPr marL="90170"/>
            <a:r>
              <a:rPr lang="en-GB" sz="1400" b="1" dirty="0">
                <a:solidFill>
                  <a:srgbClr val="2E74B5"/>
                </a:solidFill>
                <a:effectLst/>
                <a:latin typeface="Arial" panose="020B0604020202020204" pitchFamily="34" charset="0"/>
                <a:ea typeface="Calibri" panose="020F0502020204030204" pitchFamily="34" charset="0"/>
              </a:rPr>
              <a:t>I have received my COVID-19 antibody results and it says antibodies are Detected.  </a:t>
            </a:r>
            <a:r>
              <a:rPr lang="en-GB" sz="1400" dirty="0">
                <a:solidFill>
                  <a:srgbClr val="2E74B5"/>
                </a:solidFill>
                <a:effectLst/>
                <a:latin typeface="Arial" panose="020B0604020202020204" pitchFamily="34" charset="0"/>
                <a:ea typeface="Calibri" panose="020F0502020204030204" pitchFamily="34" charset="0"/>
              </a:rPr>
              <a:t>Does it mean I am immune</a:t>
            </a:r>
            <a:r>
              <a:rPr lang="en-GB" sz="1400" dirty="0">
                <a:solidFill>
                  <a:srgbClr val="2F5496"/>
                </a:solidFill>
                <a:effectLst/>
                <a:latin typeface="Arial" panose="020B0604020202020204" pitchFamily="34" charset="0"/>
                <a:ea typeface="Calibri" panose="020F0502020204030204" pitchFamily="34" charset="0"/>
              </a:rPr>
              <a:t>? </a:t>
            </a:r>
            <a:r>
              <a:rPr lang="en-GB" sz="1400" dirty="0">
                <a:solidFill>
                  <a:srgbClr val="008080"/>
                </a:solidFill>
                <a:effectLst/>
                <a:latin typeface="Arial" panose="020B0604020202020204" pitchFamily="34" charset="0"/>
                <a:ea typeface="Calibri" panose="020F0502020204030204" pitchFamily="34" charset="0"/>
              </a:rPr>
              <a:t> </a:t>
            </a:r>
          </a:p>
          <a:p>
            <a:pPr marL="86995" indent="-6350">
              <a:lnSpc>
                <a:spcPct val="107000"/>
              </a:lnSpc>
              <a:spcAft>
                <a:spcPts val="5"/>
              </a:spcAft>
            </a:pPr>
            <a:r>
              <a:rPr lang="en-GB" sz="1400" dirty="0">
                <a:solidFill>
                  <a:srgbClr val="000000"/>
                </a:solidFill>
                <a:effectLst/>
                <a:latin typeface="Arial" panose="020B0604020202020204" pitchFamily="34" charset="0"/>
                <a:ea typeface="Calibri" panose="020F0502020204030204" pitchFamily="34" charset="0"/>
              </a:rPr>
              <a:t>There is not currently enough evidence to confirm whether having antibodies against COVID-19 will protect you against the infection. Therefore, there is still a risk of infection with COVID-19. </a:t>
            </a:r>
            <a:endParaRPr lang="en-GB" sz="1400" dirty="0">
              <a:solidFill>
                <a:srgbClr val="000000"/>
              </a:solidFill>
              <a:effectLst/>
              <a:latin typeface="Calibri" panose="020F0502020204030204" pitchFamily="34" charset="0"/>
              <a:ea typeface="Calibri" panose="020F0502020204030204" pitchFamily="34" charset="0"/>
            </a:endParaRPr>
          </a:p>
          <a:p>
            <a:pPr marL="90170"/>
            <a:endParaRPr lang="en-GB" sz="1400" dirty="0">
              <a:solidFill>
                <a:srgbClr val="000000"/>
              </a:solidFill>
              <a:latin typeface="Arial" panose="020B0604020202020204" pitchFamily="34" charset="0"/>
              <a:ea typeface="Calibri" panose="020F0502020204030204" pitchFamily="34" charset="0"/>
            </a:endParaRPr>
          </a:p>
          <a:p>
            <a:pPr marL="86995" indent="-6350">
              <a:lnSpc>
                <a:spcPct val="107000"/>
              </a:lnSpc>
              <a:spcAft>
                <a:spcPts val="5"/>
              </a:spcAft>
            </a:pPr>
            <a:r>
              <a:rPr lang="en-GB" sz="1400" b="1" dirty="0">
                <a:solidFill>
                  <a:srgbClr val="2E74B5"/>
                </a:solidFill>
                <a:effectLst/>
                <a:latin typeface="Arial" panose="020B0604020202020204" pitchFamily="34" charset="0"/>
                <a:ea typeface="Calibri" panose="020F0502020204030204" pitchFamily="34" charset="0"/>
              </a:rPr>
              <a:t>I have received my COVID-19 antibody results and it says antibodies are Not detected.</a:t>
            </a:r>
            <a:r>
              <a:rPr lang="en-GB" sz="1400" dirty="0">
                <a:solidFill>
                  <a:srgbClr val="2E74B5"/>
                </a:solidFill>
                <a:effectLst/>
                <a:latin typeface="Arial" panose="020B0604020202020204" pitchFamily="34" charset="0"/>
                <a:ea typeface="Calibri" panose="020F0502020204030204" pitchFamily="34" charset="0"/>
              </a:rPr>
              <a:t> What does this mean? </a:t>
            </a:r>
          </a:p>
          <a:p>
            <a:pPr marL="86995" indent="-6350">
              <a:lnSpc>
                <a:spcPct val="107000"/>
              </a:lnSpc>
              <a:spcAft>
                <a:spcPts val="5"/>
              </a:spcAft>
            </a:pPr>
            <a:r>
              <a:rPr lang="en-GB" sz="1400" dirty="0">
                <a:solidFill>
                  <a:srgbClr val="000000"/>
                </a:solidFill>
                <a:effectLst/>
                <a:latin typeface="Arial" panose="020B0604020202020204" pitchFamily="34" charset="0"/>
                <a:ea typeface="Calibri" panose="020F0502020204030204" pitchFamily="34" charset="0"/>
              </a:rPr>
              <a:t>This result means that evidence of prior COVID-19 infection was not found in your blood. Most likely you have not had the infection, but it can take some time for antibodies to develop.  Also some people, especially those with mild infections, do not develop antibodies or only at low levels, that do not last long. </a:t>
            </a:r>
          </a:p>
          <a:p>
            <a:pPr marL="86995" indent="-6350">
              <a:lnSpc>
                <a:spcPct val="107000"/>
              </a:lnSpc>
              <a:spcAft>
                <a:spcPts val="5"/>
              </a:spcAft>
            </a:pPr>
            <a:endParaRPr lang="en-GB" sz="1400" dirty="0">
              <a:solidFill>
                <a:srgbClr val="000000"/>
              </a:solidFill>
              <a:latin typeface="Arial" panose="020B0604020202020204" pitchFamily="34" charset="0"/>
              <a:ea typeface="Calibri" panose="020F0502020204030204" pitchFamily="34" charset="0"/>
            </a:endParaRPr>
          </a:p>
          <a:p>
            <a:pPr marL="86995" indent="-6350">
              <a:lnSpc>
                <a:spcPct val="107000"/>
              </a:lnSpc>
              <a:spcAft>
                <a:spcPts val="5"/>
              </a:spcAft>
            </a:pPr>
            <a:r>
              <a:rPr lang="en-GB" sz="1400" b="1" dirty="0">
                <a:solidFill>
                  <a:srgbClr val="2E74B5"/>
                </a:solidFill>
                <a:effectLst/>
                <a:latin typeface="Arial" panose="020B0604020202020204" pitchFamily="34" charset="0"/>
                <a:ea typeface="Calibri" panose="020F0502020204030204" pitchFamily="34" charset="0"/>
              </a:rPr>
              <a:t>I have received my COVID-19 antibody results and it says antibodies are Not detected. </a:t>
            </a:r>
            <a:endParaRPr lang="en-GB" sz="1400" dirty="0">
              <a:solidFill>
                <a:srgbClr val="000000"/>
              </a:solidFill>
              <a:effectLst/>
              <a:latin typeface="Calibri" panose="020F0502020204030204" pitchFamily="34" charset="0"/>
              <a:ea typeface="Calibri" panose="020F0502020204030204" pitchFamily="34" charset="0"/>
            </a:endParaRPr>
          </a:p>
          <a:p>
            <a:pPr marL="86995" indent="-6350">
              <a:lnSpc>
                <a:spcPct val="107000"/>
              </a:lnSpc>
              <a:spcAft>
                <a:spcPts val="5"/>
              </a:spcAft>
            </a:pPr>
            <a:r>
              <a:rPr lang="en-GB" sz="1400" dirty="0">
                <a:solidFill>
                  <a:srgbClr val="2E74B5"/>
                </a:solidFill>
                <a:effectLst/>
                <a:latin typeface="Arial" panose="020B0604020202020204" pitchFamily="34" charset="0"/>
                <a:ea typeface="Calibri" panose="020F0502020204030204" pitchFamily="34" charset="0"/>
              </a:rPr>
              <a:t>Does this mean that I am not immune and therefore should stay at home? </a:t>
            </a:r>
            <a:r>
              <a:rPr lang="en-GB" sz="1400" dirty="0">
                <a:solidFill>
                  <a:schemeClr val="tx1">
                    <a:lumMod val="85000"/>
                    <a:lumOff val="15000"/>
                  </a:schemeClr>
                </a:solidFill>
                <a:effectLst/>
                <a:latin typeface="Arial" panose="020B0604020202020204" pitchFamily="34" charset="0"/>
                <a:ea typeface="Calibri" panose="020F0502020204030204" pitchFamily="34" charset="0"/>
                <a:cs typeface="Arial" panose="020B0604020202020204" pitchFamily="34" charset="0"/>
              </a:rPr>
              <a:t>When antibodies are not detected this simply means you are unlikely to have contracted the virus in the past. Government and NHS advice and guidance on keeping safe and/or when to isolate should still be followed. </a:t>
            </a:r>
            <a:endParaRPr lang="en-GB" sz="1400" dirty="0">
              <a:solidFill>
                <a:srgbClr val="000000"/>
              </a:solidFill>
              <a:effectLst/>
              <a:latin typeface="Calibri" panose="020F0502020204030204" pitchFamily="34" charset="0"/>
              <a:ea typeface="Calibri" panose="020F0502020204030204" pitchFamily="34" charset="0"/>
            </a:endParaRPr>
          </a:p>
          <a:p>
            <a:pPr marL="90170"/>
            <a:endParaRPr lang="en-GB" sz="1400" dirty="0">
              <a:solidFill>
                <a:srgbClr val="000000"/>
              </a:solidFill>
              <a:effectLst/>
              <a:latin typeface="Calibri" panose="020F0502020204030204" pitchFamily="34" charset="0"/>
              <a:ea typeface="Calibri" panose="020F0502020204030204" pitchFamily="34" charset="0"/>
            </a:endParaRPr>
          </a:p>
          <a:p>
            <a:pPr marL="86995" marR="228600" indent="-6350">
              <a:lnSpc>
                <a:spcPct val="107000"/>
              </a:lnSpc>
              <a:spcAft>
                <a:spcPts val="5"/>
              </a:spcAft>
            </a:pPr>
            <a:endParaRPr lang="en-GB" sz="1400"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287995120"/>
      </p:ext>
    </p:extLst>
  </p:cSld>
  <p:clrMapOvr>
    <a:masterClrMapping/>
  </p:clrMapOvr>
</p:sld>
</file>

<file path=ppt/theme/theme1.xml><?xml version="1.0" encoding="utf-8"?>
<a:theme xmlns:a="http://schemas.openxmlformats.org/drawingml/2006/main" name="Front Cover Slid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F9E62781-CF00-294F-A1B4-1645D0228AAB}" vid="{60FB7D6E-9CE1-4248-B509-EB95463D23C1}"/>
    </a:ext>
  </a:extLst>
</a:theme>
</file>

<file path=ppt/theme/theme2.xml><?xml version="1.0" encoding="utf-8"?>
<a:theme xmlns:a="http://schemas.openxmlformats.org/drawingml/2006/main" name="Internal Slid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F9E62781-CF00-294F-A1B4-1645D0228AAB}" vid="{F9540926-234C-9E45-9687-784FAD06164A}"/>
    </a:ext>
  </a:extLst>
</a:theme>
</file>

<file path=ppt/theme/theme3.xml><?xml version="1.0" encoding="utf-8"?>
<a:theme xmlns:a="http://schemas.openxmlformats.org/drawingml/2006/main" name="Final Slid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F9E62781-CF00-294F-A1B4-1645D0228AAB}" vid="{3B29A4A2-F18D-834F-845D-AABD5F5DA885}"/>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x0039_ xmlns="a0d5dad2-8f63-4bae-a130-a66ab67bdbc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13E43BECECA264887996ACB63B96C24" ma:contentTypeVersion="13" ma:contentTypeDescription="Create a new document." ma:contentTypeScope="" ma:versionID="cf07c072b1e59960f009137ba61a8048">
  <xsd:schema xmlns:xsd="http://www.w3.org/2001/XMLSchema" xmlns:xs="http://www.w3.org/2001/XMLSchema" xmlns:p="http://schemas.microsoft.com/office/2006/metadata/properties" xmlns:ns2="a0d5dad2-8f63-4bae-a130-a66ab67bdbce" xmlns:ns3="a76cfec5-778b-48f2-9bcb-1d428e4d4c12" targetNamespace="http://schemas.microsoft.com/office/2006/metadata/properties" ma:root="true" ma:fieldsID="83eadc0c6213a2b7b58a15c6ab0d0227" ns2:_="" ns3:_="">
    <xsd:import namespace="a0d5dad2-8f63-4bae-a130-a66ab67bdbce"/>
    <xsd:import namespace="a76cfec5-778b-48f2-9bcb-1d428e4d4c1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Location" minOccurs="0"/>
                <xsd:element ref="ns2:MediaServiceEventHashCode" minOccurs="0"/>
                <xsd:element ref="ns2:MediaServiceGenerationTime" minOccurs="0"/>
                <xsd:element ref="ns2:MediaServiceAutoKeyPoints" minOccurs="0"/>
                <xsd:element ref="ns2:MediaServiceKeyPoints" minOccurs="0"/>
                <xsd:element ref="ns2:_x0039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d5dad2-8f63-4bae-a130-a66ab67bdbc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Location" ma:index="15"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_x0039_" ma:index="20" nillable="true" ma:displayName="9" ma:format="Dropdown" ma:internalName="_x0039_" ma:percentage="FALS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a76cfec5-778b-48f2-9bcb-1d428e4d4c1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6B3ACD8-5A87-43ED-A703-21D134413524}">
  <ds:schemaRefs>
    <ds:schemaRef ds:uri="http://schemas.microsoft.com/sharepoint/v3/contenttype/forms"/>
  </ds:schemaRefs>
</ds:datastoreItem>
</file>

<file path=customXml/itemProps2.xml><?xml version="1.0" encoding="utf-8"?>
<ds:datastoreItem xmlns:ds="http://schemas.openxmlformats.org/officeDocument/2006/customXml" ds:itemID="{0559F7E7-31D8-47A5-86D0-4ADCCAE1F309}">
  <ds:schemaRefs>
    <ds:schemaRef ds:uri="2552a74c-ab7a-42de-9281-16ac5f7f9824"/>
    <ds:schemaRef ds:uri="7d1d5f85-4d7c-4af7-86f8-825c0dc2ecdd"/>
    <ds:schemaRef ds:uri="a0d5dad2-8f63-4bae-a130-a66ab67bdbc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4F1780B9-8C31-4DCD-8D03-6A94BEA38549}">
  <ds:schemaRefs>
    <ds:schemaRef ds:uri="a0d5dad2-8f63-4bae-a130-a66ab67bdbce"/>
    <ds:schemaRef ds:uri="a76cfec5-778b-48f2-9bcb-1d428e4d4c1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PHL_PP_Template</Template>
  <TotalTime>31</TotalTime>
  <Words>1469</Words>
  <Application>Microsoft Office PowerPoint</Application>
  <PresentationFormat>On-screen Show (4:3)</PresentationFormat>
  <Paragraphs>96</Paragraphs>
  <Slides>9</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9</vt:i4>
      </vt:variant>
    </vt:vector>
  </HeadingPairs>
  <TitlesOfParts>
    <vt:vector size="15" baseType="lpstr">
      <vt:lpstr>Arial</vt:lpstr>
      <vt:lpstr>Calibri</vt:lpstr>
      <vt:lpstr>Symbol</vt:lpstr>
      <vt:lpstr>Front Cover Slide</vt:lpstr>
      <vt:lpstr>Internal Slides</vt:lpstr>
      <vt:lpstr>Final Slide</vt:lpstr>
      <vt:lpstr>PowerPoint Presentation</vt:lpstr>
      <vt:lpstr>COVID-19 Antibody testing</vt:lpstr>
      <vt:lpstr>Introduction: The COVID-19 Antibody Testing Service </vt:lpstr>
      <vt:lpstr>Introduction: The COVID-19 Antibody Testing Service </vt:lpstr>
      <vt:lpstr>Introduction: The COVID-19 Antibody Testing Service </vt:lpstr>
      <vt:lpstr>How to register for an Antibody Test</vt:lpstr>
      <vt:lpstr>FAQs – Antibody testing questions</vt:lpstr>
      <vt:lpstr>FAQs – Antibody testing questions</vt:lpstr>
      <vt:lpstr>FAQs – Antibody testing results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Claire Oatridge</dc:creator>
  <cp:lastModifiedBy>Mike Witt</cp:lastModifiedBy>
  <cp:revision>1</cp:revision>
  <cp:lastPrinted>2020-09-28T09:05:14Z</cp:lastPrinted>
  <dcterms:created xsi:type="dcterms:W3CDTF">2018-10-03T14:42:21Z</dcterms:created>
  <dcterms:modified xsi:type="dcterms:W3CDTF">2020-11-06T16:24:44Z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0x010100813E43BECECA264887996ACB63B96C24</vt:lpwstr>
  </property>
</Properties>
</file>