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B10EF-F8D9-496A-AE93-2F8857788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D118CB-6EF5-47C0-9B60-9E08FDA16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5DCB6-F94F-4E90-B332-1E4B3A68B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806F1-91D4-42C0-B899-37FF38DF27ED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D52D3-45DA-46A8-A90C-68826D43E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5E529-28AE-4FE2-957C-C43229E36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2E8D-74EC-439E-9EE2-14FAF524E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68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4CE12-6F27-4F1A-8636-960821B1B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3FF965-7BD8-4FD2-9BE5-44754B264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E1B9D-E4EE-4FB4-BFEA-58DC3DD3C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806F1-91D4-42C0-B899-37FF38DF27ED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0EF89-9548-4DAF-8B53-EEA1B65A2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D5A3E-546E-43EB-8DEA-5466CBDFE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2E8D-74EC-439E-9EE2-14FAF524E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77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9FB7EF-9D7F-4C80-A760-329A95F95C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843E19-4FD6-49E2-A197-555F3D458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262A2-C3CD-4675-A1C6-B0CDD5033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806F1-91D4-42C0-B899-37FF38DF27ED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C0FB3-9D7A-4597-97AC-EFC25009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AAFCE-FA1D-40E6-947A-3D0D5D27E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2E8D-74EC-439E-9EE2-14FAF524E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7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067A9-4E9A-474A-9F70-D06C460EE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8D01E-B0BC-42C8-928E-F47813B9C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6CE3B-116B-47F2-A370-9293BA4DC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806F1-91D4-42C0-B899-37FF38DF27ED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11854-BE05-47C0-B636-36685E944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576A3-DFD4-4693-845D-817A8F80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2E8D-74EC-439E-9EE2-14FAF524E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25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0B8FF-ECDD-4C86-8307-9469CFF83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EAF2AC-CB9A-40A4-AAE9-45C768A64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CC2EF-754D-48C4-BBE1-6585F7747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806F1-91D4-42C0-B899-37FF38DF27ED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68FD7-1A41-43CF-9D97-87A1A990F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A4B91-763F-4CE3-9F63-46FAD4543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2E8D-74EC-439E-9EE2-14FAF524E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298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CA945-2619-4A86-980A-D7AEA241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7A6B4-099E-4C9A-862F-9EA76D8806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6E8C91-48E8-41EA-A6EA-EB97193B1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DF7B2-E661-4574-BCAD-4CB0BFFF2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806F1-91D4-42C0-B899-37FF38DF27ED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BC59C-D21E-4728-9028-53826297B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28B3E8-4B60-42A3-96DB-14C9B20A0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2E8D-74EC-439E-9EE2-14FAF524E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222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09432-7936-4AAF-8EA5-6C7BC901A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314FE-C80A-44B6-828B-C1864EA5A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1C47D4-B301-4387-A33C-792A393A4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31FE2C-7C14-466B-AD65-FEDDF1CC15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F0695F-65DB-4A64-A947-16E4D98C70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8BBB01-08FC-4BA5-9C6F-FCE7D8FFE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806F1-91D4-42C0-B899-37FF38DF27ED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5566F9-E5A1-402E-A3A8-19419C028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427C00-596E-4E5D-8B88-05D8B2961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2E8D-74EC-439E-9EE2-14FAF524E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37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009EE-08A9-44E2-A2EB-A154F4E7E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6619E0-1A17-4070-B772-741F9088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806F1-91D4-42C0-B899-37FF38DF27ED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83B1A9-9768-4418-8B81-FE11072A2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049F54-8FBC-4B7E-87DD-A54372B69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2E8D-74EC-439E-9EE2-14FAF524E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41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0E8FB5-692A-473F-9062-8A7428B4D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806F1-91D4-42C0-B899-37FF38DF27ED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162E66-38CC-4A25-A63A-5A729A8DD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C93E2-6458-4552-83D7-B161F9CBD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2E8D-74EC-439E-9EE2-14FAF524E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61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6468-7FCE-4A39-BED5-79D456313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11B58-71CF-4E11-83C0-99F896F37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8B32B2-3F63-49CE-A988-B32C2A904A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99A77E-A719-4643-8A41-36F46FBDD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806F1-91D4-42C0-B899-37FF38DF27ED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2E565-70F7-4695-89E5-419807885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800B39-A8C0-465D-BEF6-D49368D37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2E8D-74EC-439E-9EE2-14FAF524E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036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2AC97-5A44-4518-A90E-399E9F7EC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467AC4-B64C-41FA-A9D0-92789C73B8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523197-8D0F-4B3B-A6A6-F960F8D0D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D8C00E-CB30-4673-8F96-649B152E4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806F1-91D4-42C0-B899-37FF38DF27ED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DBE2E6-CDB1-4A94-8C49-783012A8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F7930F-1775-41AA-AEA2-479220A1F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2E8D-74EC-439E-9EE2-14FAF524E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74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DAB4D5-BFDC-40FB-AD9D-028B3BC06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6BC76-67DA-41AA-ACEE-DB1EEF45C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CE0C8-8201-425B-9965-9EF20E97B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806F1-91D4-42C0-B899-37FF38DF27ED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4E3C8-B882-4DF1-9848-3D50C8D1F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B5047-E8AE-478F-AA53-7A7FD019A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62E8D-74EC-439E-9EE2-14FAF524E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48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8A272AD-8268-4E1D-A3EE-7570ABA4BA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564" y="127175"/>
            <a:ext cx="2404871" cy="128639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F99555B-F838-4E03-8693-41A38A5E5F6E}"/>
              </a:ext>
            </a:extLst>
          </p:cNvPr>
          <p:cNvSpPr txBox="1">
            <a:spLocks/>
          </p:cNvSpPr>
          <p:nvPr/>
        </p:nvSpPr>
        <p:spPr>
          <a:xfrm>
            <a:off x="1" y="1666874"/>
            <a:ext cx="12192000" cy="5191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altLang="en-US" sz="3600" dirty="0"/>
          </a:p>
          <a:p>
            <a:pPr algn="ctr"/>
            <a:endParaRPr lang="en-GB" altLang="en-US" sz="3600" dirty="0"/>
          </a:p>
          <a:p>
            <a:pPr algn="ctr"/>
            <a:endParaRPr lang="en-GB" altLang="en-US" sz="3600" dirty="0"/>
          </a:p>
          <a:p>
            <a:pPr algn="ctr"/>
            <a:endParaRPr lang="en-GB" altLang="en-US" sz="3600" dirty="0"/>
          </a:p>
          <a:p>
            <a:pPr algn="ctr"/>
            <a:endParaRPr lang="en-GB" altLang="en-US" sz="3600" dirty="0"/>
          </a:p>
          <a:p>
            <a:pPr marL="0" indent="0" algn="ctr">
              <a:buNone/>
            </a:pPr>
            <a:endParaRPr lang="en-GB" altLang="en-US" sz="3600" dirty="0"/>
          </a:p>
          <a:p>
            <a:pPr marL="0" indent="0" algn="ctr">
              <a:buNone/>
            </a:pPr>
            <a:r>
              <a:rPr lang="en-GB" altLang="en-US" sz="3200" b="1" dirty="0"/>
              <a:t>#</a:t>
            </a:r>
            <a:r>
              <a:rPr lang="en-GB" altLang="en-US" sz="3200" b="1" dirty="0" err="1"/>
              <a:t>Pharmacyheroes</a:t>
            </a:r>
            <a:endParaRPr lang="en-GB" altLang="en-US" sz="3200" b="1" dirty="0"/>
          </a:p>
          <a:p>
            <a:pPr marL="0" indent="0" algn="ctr">
              <a:buNone/>
            </a:pPr>
            <a:r>
              <a:rPr lang="en-GB" altLang="en-US" sz="3200" b="1" dirty="0"/>
              <a:t>#</a:t>
            </a:r>
            <a:r>
              <a:rPr lang="en-GB" altLang="en-US" sz="3200" b="1" dirty="0" err="1"/>
              <a:t>Frontlineheroes</a:t>
            </a:r>
            <a:endParaRPr lang="en-GB" altLang="en-US" sz="3200" b="1" dirty="0"/>
          </a:p>
          <a:p>
            <a:pPr algn="ctr"/>
            <a:endParaRPr lang="en-GB" altLang="en-US" sz="3600" dirty="0"/>
          </a:p>
          <a:p>
            <a:pPr algn="ctr"/>
            <a:endParaRPr lang="en-GB" altLang="en-US" sz="3600" dirty="0"/>
          </a:p>
          <a:p>
            <a:pPr algn="ctr"/>
            <a:endParaRPr lang="en-GB" altLang="en-US" sz="3600" dirty="0">
              <a:latin typeface="MV Boli" panose="02000500030200090000" pitchFamily="2" charset="0"/>
            </a:endParaRPr>
          </a:p>
          <a:p>
            <a:pPr algn="ctr"/>
            <a:endParaRPr lang="en-US" altLang="en-US" sz="3600" dirty="0"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445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MV Boli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Leyla Hannbeck</dc:creator>
  <cp:lastModifiedBy>Leyla Hannbeck</cp:lastModifiedBy>
  <cp:revision>1</cp:revision>
  <dcterms:created xsi:type="dcterms:W3CDTF">2020-04-19T11:29:46Z</dcterms:created>
  <dcterms:modified xsi:type="dcterms:W3CDTF">2020-04-19T11:37:33Z</dcterms:modified>
</cp:coreProperties>
</file>