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57" r:id="rId7"/>
    <p:sldId id="258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6" d="100"/>
          <a:sy n="126" d="100"/>
        </p:scale>
        <p:origin x="1526" y="-3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mbley, Martha" userId="6e879543-1052-4c85-892e-a696f1c86fe3" providerId="ADAL" clId="{EF4B1A30-B284-49A9-A8B3-F85DDE1F50BB}"/>
    <pc:docChg chg="undo custSel addSld modSld">
      <pc:chgData name="Brombley, Martha" userId="6e879543-1052-4c85-892e-a696f1c86fe3" providerId="ADAL" clId="{EF4B1A30-B284-49A9-A8B3-F85DDE1F50BB}" dt="2026-06-23T10:34:48.031" v="115" actId="34135"/>
      <pc:docMkLst>
        <pc:docMk/>
      </pc:docMkLst>
      <pc:sldChg chg="addSp delSp modSp mod">
        <pc:chgData name="Brombley, Martha" userId="6e879543-1052-4c85-892e-a696f1c86fe3" providerId="ADAL" clId="{EF4B1A30-B284-49A9-A8B3-F85DDE1F50BB}" dt="2026-06-23T10:34:29.489" v="107" actId="34135"/>
        <pc:sldMkLst>
          <pc:docMk/>
          <pc:sldMk cId="4136325987" sldId="256"/>
        </pc:sldMkLst>
        <pc:spChg chg="add mod">
          <ac:chgData name="Brombley, Martha" userId="6e879543-1052-4c85-892e-a696f1c86fe3" providerId="ADAL" clId="{EF4B1A30-B284-49A9-A8B3-F85DDE1F50BB}" dt="2026-06-12T14:11:33.443" v="66" actId="1036"/>
          <ac:spMkLst>
            <pc:docMk/>
            <pc:sldMk cId="4136325987" sldId="256"/>
            <ac:spMk id="10" creationId="{12606ECC-E7AF-FA2C-ED06-C567848EBD69}"/>
          </ac:spMkLst>
        </pc:spChg>
        <pc:picChg chg="add mod">
          <ac:chgData name="Brombley, Martha" userId="6e879543-1052-4c85-892e-a696f1c86fe3" providerId="ADAL" clId="{EF4B1A30-B284-49A9-A8B3-F85DDE1F50BB}" dt="2026-06-23T10:34:29.489" v="107" actId="34135"/>
          <ac:picMkLst>
            <pc:docMk/>
            <pc:sldMk cId="4136325987" sldId="256"/>
            <ac:picMk id="3" creationId="{822A0E0D-3775-D771-7701-B5B8EF6880A0}"/>
          </ac:picMkLst>
        </pc:picChg>
        <pc:picChg chg="add del mod ord">
          <ac:chgData name="Brombley, Martha" userId="6e879543-1052-4c85-892e-a696f1c86fe3" providerId="ADAL" clId="{EF4B1A30-B284-49A9-A8B3-F85DDE1F50BB}" dt="2026-06-23T10:34:15.176" v="102" actId="478"/>
          <ac:picMkLst>
            <pc:docMk/>
            <pc:sldMk cId="4136325987" sldId="256"/>
            <ac:picMk id="7" creationId="{997C8BF1-B695-D9F5-47AE-2499A2736CDD}"/>
          </ac:picMkLst>
        </pc:picChg>
      </pc:sldChg>
      <pc:sldChg chg="addSp delSp modSp new mod">
        <pc:chgData name="Brombley, Martha" userId="6e879543-1052-4c85-892e-a696f1c86fe3" providerId="ADAL" clId="{EF4B1A30-B284-49A9-A8B3-F85DDE1F50BB}" dt="2026-06-23T10:34:38.958" v="111" actId="34135"/>
        <pc:sldMkLst>
          <pc:docMk/>
          <pc:sldMk cId="865862359" sldId="257"/>
        </pc:sldMkLst>
        <pc:spChg chg="add mod">
          <ac:chgData name="Brombley, Martha" userId="6e879543-1052-4c85-892e-a696f1c86fe3" providerId="ADAL" clId="{EF4B1A30-B284-49A9-A8B3-F85DDE1F50BB}" dt="2026-06-12T14:11:52.217" v="70"/>
          <ac:spMkLst>
            <pc:docMk/>
            <pc:sldMk cId="865862359" sldId="257"/>
            <ac:spMk id="6" creationId="{D95AF612-1B82-51B5-B9EE-171431F9F8DC}"/>
          </ac:spMkLst>
        </pc:spChg>
        <pc:picChg chg="add mod ord">
          <ac:chgData name="Brombley, Martha" userId="6e879543-1052-4c85-892e-a696f1c86fe3" providerId="ADAL" clId="{EF4B1A30-B284-49A9-A8B3-F85DDE1F50BB}" dt="2026-06-23T10:34:38.958" v="111" actId="34135"/>
          <ac:picMkLst>
            <pc:docMk/>
            <pc:sldMk cId="865862359" sldId="257"/>
            <ac:picMk id="3" creationId="{EE4071F0-26F7-B6B5-0B1D-8CB640750846}"/>
          </ac:picMkLst>
        </pc:picChg>
        <pc:picChg chg="add del mod ord">
          <ac:chgData name="Brombley, Martha" userId="6e879543-1052-4c85-892e-a696f1c86fe3" providerId="ADAL" clId="{EF4B1A30-B284-49A9-A8B3-F85DDE1F50BB}" dt="2026-06-23T10:34:18.493" v="104" actId="478"/>
          <ac:picMkLst>
            <pc:docMk/>
            <pc:sldMk cId="865862359" sldId="257"/>
            <ac:picMk id="8" creationId="{5B44EE32-8597-AE96-6347-69D73EA335B4}"/>
          </ac:picMkLst>
        </pc:picChg>
      </pc:sldChg>
      <pc:sldChg chg="addSp delSp modSp new mod">
        <pc:chgData name="Brombley, Martha" userId="6e879543-1052-4c85-892e-a696f1c86fe3" providerId="ADAL" clId="{EF4B1A30-B284-49A9-A8B3-F85DDE1F50BB}" dt="2026-06-23T10:34:48.031" v="115" actId="34135"/>
        <pc:sldMkLst>
          <pc:docMk/>
          <pc:sldMk cId="3831593946" sldId="258"/>
        </pc:sldMkLst>
        <pc:spChg chg="add mod">
          <ac:chgData name="Brombley, Martha" userId="6e879543-1052-4c85-892e-a696f1c86fe3" providerId="ADAL" clId="{EF4B1A30-B284-49A9-A8B3-F85DDE1F50BB}" dt="2026-06-12T14:12:33.970" v="80"/>
          <ac:spMkLst>
            <pc:docMk/>
            <pc:sldMk cId="3831593946" sldId="258"/>
            <ac:spMk id="6" creationId="{E27C48B5-77A1-FCBB-2926-A93EBF197522}"/>
          </ac:spMkLst>
        </pc:spChg>
        <pc:picChg chg="add mod ord">
          <ac:chgData name="Brombley, Martha" userId="6e879543-1052-4c85-892e-a696f1c86fe3" providerId="ADAL" clId="{EF4B1A30-B284-49A9-A8B3-F85DDE1F50BB}" dt="2026-06-23T10:34:48.031" v="115" actId="34135"/>
          <ac:picMkLst>
            <pc:docMk/>
            <pc:sldMk cId="3831593946" sldId="258"/>
            <ac:picMk id="3" creationId="{DB160FF8-BF83-3C76-2D36-571854A17B2A}"/>
          </ac:picMkLst>
        </pc:picChg>
        <pc:picChg chg="add del mod">
          <ac:chgData name="Brombley, Martha" userId="6e879543-1052-4c85-892e-a696f1c86fe3" providerId="ADAL" clId="{EF4B1A30-B284-49A9-A8B3-F85DDE1F50BB}" dt="2026-06-23T10:31:42.038" v="100" actId="478"/>
          <ac:picMkLst>
            <pc:docMk/>
            <pc:sldMk cId="3831593946" sldId="258"/>
            <ac:picMk id="5" creationId="{1CEE7F33-A225-7B88-EF75-64B6243EC0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6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0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9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3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10044-BBAD-41B0-8F48-5D5356A37432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6EF2D-48E5-47E9-A610-579BB64F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A0E0D-3775-D771-7701-B5B8EF6880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B1DE2-ED8B-F16F-2947-3B75C34678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8" y="9808886"/>
            <a:ext cx="2082659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071F0-26F7-B6B5-0B1D-8CB64075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0D1F0-50FA-486D-A371-4F0354436F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8" y="9808886"/>
            <a:ext cx="2082659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60FF8-BF83-3C76-2D36-571854A17B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999677-1CB9-1ADC-1097-598C3E17B1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8" y="9808886"/>
            <a:ext cx="2082659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893A308A22C44893F6FDFDE749C8E" ma:contentTypeVersion="12" ma:contentTypeDescription="Create a new document." ma:contentTypeScope="" ma:versionID="4f00c4d71ff1c19547db21b337c217b1">
  <xsd:schema xmlns:xsd="http://www.w3.org/2001/XMLSchema" xmlns:xs="http://www.w3.org/2001/XMLSchema" xmlns:p="http://schemas.microsoft.com/office/2006/metadata/properties" xmlns:ns2="3e2e51fe-11ee-455e-8132-a85ff033560d" xmlns:ns3="2e3a695e-5fca-470b-86fe-c912ca38316f" targetNamespace="http://schemas.microsoft.com/office/2006/metadata/properties" ma:root="true" ma:fieldsID="93b47d63d894d0c07c0df3e7a6467c0e" ns2:_="" ns3:_="">
    <xsd:import namespace="3e2e51fe-11ee-455e-8132-a85ff033560d"/>
    <xsd:import namespace="2e3a695e-5fca-470b-86fe-c912ca383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e51fe-11ee-455e-8132-a85ff0335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874f519-04f1-4f2e-813a-a3c18a6f2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695e-5fca-470b-86fe-c912ca3831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901cc5c-ce45-4d22-bd09-26f7b3f9930c}" ma:internalName="TaxCatchAll" ma:showField="CatchAllData" ma:web="2e3a695e-5fca-470b-86fe-c912ca383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e51fe-11ee-455e-8132-a85ff033560d">
      <Terms xmlns="http://schemas.microsoft.com/office/infopath/2007/PartnerControls"/>
    </lcf76f155ced4ddcb4097134ff3c332f>
    <TaxCatchAll xmlns="2e3a695e-5fca-470b-86fe-c912ca38316f" xsi:nil="true"/>
  </documentManagement>
</p:properties>
</file>

<file path=customXml/itemProps1.xml><?xml version="1.0" encoding="utf-8"?>
<ds:datastoreItem xmlns:ds="http://schemas.openxmlformats.org/officeDocument/2006/customXml" ds:itemID="{DDD41F81-CCC7-48E2-807B-0161E12A75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64701-B2F5-4AC8-AE32-21F64A4C746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503D9E-1494-4B9B-83EB-AC7F1793BD33}"/>
</file>

<file path=customXml/itemProps4.xml><?xml version="1.0" encoding="utf-8"?>
<ds:datastoreItem xmlns:ds="http://schemas.openxmlformats.org/officeDocument/2006/customXml" ds:itemID="{04B88D91-A09F-4F34-B658-F3A4EBE5421E}">
  <ds:schemaRefs>
    <ds:schemaRef ds:uri="http://schemas.microsoft.com/office/2006/metadata/properties"/>
    <ds:schemaRef ds:uri="http://schemas.microsoft.com/office/infopath/2007/PartnerControls"/>
    <ds:schemaRef ds:uri="94a50df7-253c-4c60-8332-2ed5ae23abd5"/>
    <ds:schemaRef ds:uri="56b13485-ef72-40c3-95d5-20484a6d0217"/>
    <ds:schemaRef ds:uri="c5dbf80e-f509-45f6-9fe5-406e3eefab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Brombley, Martha</dc:creator>
  <cp:lastModifiedBy>Kitcher, Matthew</cp:lastModifiedBy>
  <cp:revision>2</cp:revision>
  <dcterms:created xsi:type="dcterms:W3CDTF">2026-06-11T10:06:01Z</dcterms:created>
  <dcterms:modified xsi:type="dcterms:W3CDTF">2026-06-23T12:17:45Z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0x010100F7E893A308A22C44893F6FDFDE749C8E</vt:lpwstr>
  </property>
  <property fmtid="{D5CDD505-2E9C-101B-9397-08002B2CF9AE}" pid="4" name="_dlc_DocIdItemGuid">
    <vt:lpwstr>413c64d0-30c4-40cd-aeba-0dbcaa36e8c2</vt:lpwstr>
  </property>
</Properties>
</file>